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58" r:id="rId7"/>
    <p:sldId id="265" r:id="rId8"/>
    <p:sldId id="259" r:id="rId9"/>
    <p:sldId id="260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12" Type="http://schemas.openxmlformats.org/officeDocument/2006/relationships/image" Target="../media/image23.wmf"/><Relationship Id="rId2" Type="http://schemas.openxmlformats.org/officeDocument/2006/relationships/image" Target="../media/image6.wmf"/><Relationship Id="rId1" Type="http://schemas.openxmlformats.org/officeDocument/2006/relationships/image" Target="../media/image17.wmf"/><Relationship Id="rId6" Type="http://schemas.openxmlformats.org/officeDocument/2006/relationships/image" Target="../media/image10.wmf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image" Target="../media/image21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25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24.wmf"/><Relationship Id="rId2" Type="http://schemas.openxmlformats.org/officeDocument/2006/relationships/image" Target="../media/image6.wmf"/><Relationship Id="rId16" Type="http://schemas.openxmlformats.org/officeDocument/2006/relationships/image" Target="../media/image1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27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3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26" Type="http://schemas.openxmlformats.org/officeDocument/2006/relationships/image" Target="../media/image64.wmf"/><Relationship Id="rId3" Type="http://schemas.openxmlformats.org/officeDocument/2006/relationships/image" Target="../media/image41.wmf"/><Relationship Id="rId21" Type="http://schemas.openxmlformats.org/officeDocument/2006/relationships/image" Target="../media/image59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5" Type="http://schemas.openxmlformats.org/officeDocument/2006/relationships/image" Target="../media/image63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24" Type="http://schemas.openxmlformats.org/officeDocument/2006/relationships/image" Target="../media/image62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23" Type="http://schemas.openxmlformats.org/officeDocument/2006/relationships/image" Target="../media/image61.wmf"/><Relationship Id="rId10" Type="http://schemas.openxmlformats.org/officeDocument/2006/relationships/image" Target="../media/image48.wmf"/><Relationship Id="rId19" Type="http://schemas.openxmlformats.org/officeDocument/2006/relationships/image" Target="../media/image57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Relationship Id="rId22" Type="http://schemas.openxmlformats.org/officeDocument/2006/relationships/image" Target="../media/image6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2AFA7-11A3-4905-BADB-4CFA6E8FAE51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927A8-59E0-4F89-BFF3-9457E65DF31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167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200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263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747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998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817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625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0401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927A8-59E0-4F89-BFF3-9457E65DF31F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0107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43EBB3-4913-40F9-9165-9A7023B4272A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65837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EEA81D-CF3B-4AA9-A955-D10C652922F4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04934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F1D990-1604-4E22-B92C-29F901712FB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51E1DA-4978-47AE-BC54-D3528F6648E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27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0.wmf"/><Relationship Id="rId25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26.bin"/><Relationship Id="rId5" Type="http://schemas.openxmlformats.org/officeDocument/2006/relationships/image" Target="../media/image17.wmf"/><Relationship Id="rId15" Type="http://schemas.openxmlformats.org/officeDocument/2006/relationships/image" Target="../media/image10.wmf"/><Relationship Id="rId23" Type="http://schemas.openxmlformats.org/officeDocument/2006/relationships/image" Target="../media/image21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35.bin"/><Relationship Id="rId26" Type="http://schemas.openxmlformats.org/officeDocument/2006/relationships/oleObject" Target="../embeddings/oleObject39.bin"/><Relationship Id="rId39" Type="http://schemas.openxmlformats.org/officeDocument/2006/relationships/image" Target="../media/image27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3.wmf"/><Relationship Id="rId34" Type="http://schemas.openxmlformats.org/officeDocument/2006/relationships/oleObject" Target="../embeddings/oleObject45.bin"/><Relationship Id="rId42" Type="http://schemas.openxmlformats.org/officeDocument/2006/relationships/oleObject" Target="../embeddings/oleObject51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33" Type="http://schemas.openxmlformats.org/officeDocument/2006/relationships/oleObject" Target="../embeddings/oleObject44.bin"/><Relationship Id="rId38" Type="http://schemas.openxmlformats.org/officeDocument/2006/relationships/oleObject" Target="../embeddings/oleObject48.bin"/><Relationship Id="rId46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29" Type="http://schemas.openxmlformats.org/officeDocument/2006/relationships/oleObject" Target="../embeddings/oleObject41.bin"/><Relationship Id="rId41" Type="http://schemas.openxmlformats.org/officeDocument/2006/relationships/oleObject" Target="../embeddings/oleObject5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38.bin"/><Relationship Id="rId32" Type="http://schemas.openxmlformats.org/officeDocument/2006/relationships/image" Target="../media/image25.wmf"/><Relationship Id="rId37" Type="http://schemas.openxmlformats.org/officeDocument/2006/relationships/image" Target="../media/image26.wmf"/><Relationship Id="rId40" Type="http://schemas.openxmlformats.org/officeDocument/2006/relationships/oleObject" Target="../embeddings/oleObject49.bin"/><Relationship Id="rId45" Type="http://schemas.openxmlformats.org/officeDocument/2006/relationships/image" Target="../media/image16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28" Type="http://schemas.openxmlformats.org/officeDocument/2006/relationships/oleObject" Target="../embeddings/oleObject40.bin"/><Relationship Id="rId36" Type="http://schemas.openxmlformats.org/officeDocument/2006/relationships/oleObject" Target="../embeddings/oleObject47.bin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12.wmf"/><Relationship Id="rId31" Type="http://schemas.openxmlformats.org/officeDocument/2006/relationships/oleObject" Target="../embeddings/oleObject43.bin"/><Relationship Id="rId44" Type="http://schemas.openxmlformats.org/officeDocument/2006/relationships/oleObject" Target="../embeddings/oleObject53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42.bin"/><Relationship Id="rId35" Type="http://schemas.openxmlformats.org/officeDocument/2006/relationships/oleObject" Target="../embeddings/oleObject46.bin"/><Relationship Id="rId43" Type="http://schemas.openxmlformats.org/officeDocument/2006/relationships/oleObject" Target="../embeddings/oleObject5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5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16.wmf"/><Relationship Id="rId5" Type="http://schemas.openxmlformats.org/officeDocument/2006/relationships/image" Target="../media/image2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oleObject" Target="../embeddings/oleObject67.bin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wmf"/><Relationship Id="rId12" Type="http://schemas.openxmlformats.org/officeDocument/2006/relationships/image" Target="../media/image34.wmf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6.bin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68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33.wmf"/><Relationship Id="rId14" Type="http://schemas.openxmlformats.org/officeDocument/2006/relationships/image" Target="../media/image3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78.bin"/><Relationship Id="rId26" Type="http://schemas.openxmlformats.org/officeDocument/2006/relationships/oleObject" Target="../embeddings/oleObject83.bin"/><Relationship Id="rId39" Type="http://schemas.openxmlformats.org/officeDocument/2006/relationships/oleObject" Target="../embeddings/oleObject91.bin"/><Relationship Id="rId21" Type="http://schemas.openxmlformats.org/officeDocument/2006/relationships/oleObject" Target="../embeddings/oleObject80.bin"/><Relationship Id="rId34" Type="http://schemas.openxmlformats.org/officeDocument/2006/relationships/oleObject" Target="../embeddings/oleObject88.bin"/><Relationship Id="rId42" Type="http://schemas.openxmlformats.org/officeDocument/2006/relationships/image" Target="../media/image55.wmf"/><Relationship Id="rId47" Type="http://schemas.openxmlformats.org/officeDocument/2006/relationships/image" Target="../media/image57.wmf"/><Relationship Id="rId50" Type="http://schemas.openxmlformats.org/officeDocument/2006/relationships/image" Target="../media/image58.wmf"/><Relationship Id="rId55" Type="http://schemas.openxmlformats.org/officeDocument/2006/relationships/image" Target="../media/image60.wmf"/><Relationship Id="rId63" Type="http://schemas.openxmlformats.org/officeDocument/2006/relationships/oleObject" Target="../embeddings/oleObject105.bin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29" Type="http://schemas.openxmlformats.org/officeDocument/2006/relationships/oleObject" Target="../embeddings/oleObject85.bin"/><Relationship Id="rId41" Type="http://schemas.openxmlformats.org/officeDocument/2006/relationships/oleObject" Target="../embeddings/oleObject92.bin"/><Relationship Id="rId54" Type="http://schemas.openxmlformats.org/officeDocument/2006/relationships/oleObject" Target="../embeddings/oleObject100.bin"/><Relationship Id="rId62" Type="http://schemas.openxmlformats.org/officeDocument/2006/relationships/image" Target="../media/image63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42.wmf"/><Relationship Id="rId24" Type="http://schemas.openxmlformats.org/officeDocument/2006/relationships/image" Target="../media/image48.wmf"/><Relationship Id="rId32" Type="http://schemas.openxmlformats.org/officeDocument/2006/relationships/image" Target="../media/image51.wmf"/><Relationship Id="rId37" Type="http://schemas.openxmlformats.org/officeDocument/2006/relationships/image" Target="../media/image53.wmf"/><Relationship Id="rId40" Type="http://schemas.openxmlformats.org/officeDocument/2006/relationships/image" Target="../media/image54.wmf"/><Relationship Id="rId45" Type="http://schemas.openxmlformats.org/officeDocument/2006/relationships/image" Target="../media/image56.wmf"/><Relationship Id="rId53" Type="http://schemas.openxmlformats.org/officeDocument/2006/relationships/oleObject" Target="../embeddings/oleObject99.bin"/><Relationship Id="rId58" Type="http://schemas.openxmlformats.org/officeDocument/2006/relationships/oleObject" Target="../embeddings/oleObject102.bin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23" Type="http://schemas.openxmlformats.org/officeDocument/2006/relationships/oleObject" Target="../embeddings/oleObject81.bin"/><Relationship Id="rId28" Type="http://schemas.openxmlformats.org/officeDocument/2006/relationships/oleObject" Target="../embeddings/oleObject84.bin"/><Relationship Id="rId36" Type="http://schemas.openxmlformats.org/officeDocument/2006/relationships/oleObject" Target="../embeddings/oleObject89.bin"/><Relationship Id="rId49" Type="http://schemas.openxmlformats.org/officeDocument/2006/relationships/oleObject" Target="../embeddings/oleObject97.bin"/><Relationship Id="rId57" Type="http://schemas.openxmlformats.org/officeDocument/2006/relationships/image" Target="../media/image61.wmf"/><Relationship Id="rId61" Type="http://schemas.openxmlformats.org/officeDocument/2006/relationships/oleObject" Target="../embeddings/oleObject104.bin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46.wmf"/><Relationship Id="rId31" Type="http://schemas.openxmlformats.org/officeDocument/2006/relationships/oleObject" Target="../embeddings/oleObject86.bin"/><Relationship Id="rId44" Type="http://schemas.openxmlformats.org/officeDocument/2006/relationships/oleObject" Target="../embeddings/oleObject94.bin"/><Relationship Id="rId52" Type="http://schemas.openxmlformats.org/officeDocument/2006/relationships/image" Target="../media/image59.wmf"/><Relationship Id="rId60" Type="http://schemas.openxmlformats.org/officeDocument/2006/relationships/image" Target="../media/image62.wmf"/><Relationship Id="rId65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71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76.bin"/><Relationship Id="rId22" Type="http://schemas.openxmlformats.org/officeDocument/2006/relationships/image" Target="../media/image47.wmf"/><Relationship Id="rId27" Type="http://schemas.openxmlformats.org/officeDocument/2006/relationships/image" Target="../media/image49.wmf"/><Relationship Id="rId30" Type="http://schemas.openxmlformats.org/officeDocument/2006/relationships/image" Target="../media/image50.wmf"/><Relationship Id="rId35" Type="http://schemas.openxmlformats.org/officeDocument/2006/relationships/image" Target="../media/image52.wmf"/><Relationship Id="rId43" Type="http://schemas.openxmlformats.org/officeDocument/2006/relationships/oleObject" Target="../embeddings/oleObject93.bin"/><Relationship Id="rId48" Type="http://schemas.openxmlformats.org/officeDocument/2006/relationships/oleObject" Target="../embeddings/oleObject96.bin"/><Relationship Id="rId56" Type="http://schemas.openxmlformats.org/officeDocument/2006/relationships/oleObject" Target="../embeddings/oleObject101.bin"/><Relationship Id="rId64" Type="http://schemas.openxmlformats.org/officeDocument/2006/relationships/image" Target="../media/image64.wmf"/><Relationship Id="rId8" Type="http://schemas.openxmlformats.org/officeDocument/2006/relationships/oleObject" Target="../embeddings/oleObject73.bin"/><Relationship Id="rId51" Type="http://schemas.openxmlformats.org/officeDocument/2006/relationships/oleObject" Target="../embeddings/oleObject98.bin"/><Relationship Id="rId3" Type="http://schemas.openxmlformats.org/officeDocument/2006/relationships/notesSlide" Target="../notesSlides/notesSlide9.xml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45.wmf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87.bin"/><Relationship Id="rId38" Type="http://schemas.openxmlformats.org/officeDocument/2006/relationships/oleObject" Target="../embeddings/oleObject90.bin"/><Relationship Id="rId46" Type="http://schemas.openxmlformats.org/officeDocument/2006/relationships/oleObject" Target="../embeddings/oleObject95.bin"/><Relationship Id="rId59" Type="http://schemas.openxmlformats.org/officeDocument/2006/relationships/oleObject" Target="../embeddings/oleObject10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4.1 Using Equations to Model Patterns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63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352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I) Writing Equations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892480" cy="3600400"/>
          </a:xfrm>
        </p:spPr>
        <p:txBody>
          <a:bodyPr>
            <a:normAutofit/>
          </a:bodyPr>
          <a:lstStyle/>
          <a:p>
            <a:r>
              <a:rPr lang="en-CA" sz="2200" dirty="0" smtClean="0"/>
              <a:t>We can use equations to model situations in the real world</a:t>
            </a:r>
          </a:p>
          <a:p>
            <a:r>
              <a:rPr lang="en-CA" sz="2200" dirty="0" smtClean="0"/>
              <a:t>Using equations, we can solve complex problems easily</a:t>
            </a:r>
          </a:p>
          <a:p>
            <a:r>
              <a:rPr lang="en-CA" sz="2200" dirty="0" smtClean="0"/>
              <a:t>The first step to writing equations is to find a pattern!</a:t>
            </a:r>
          </a:p>
          <a:p>
            <a:pPr marL="0" indent="0">
              <a:buNone/>
            </a:pPr>
            <a:r>
              <a:rPr lang="en-CA" sz="2200" dirty="0" smtClean="0"/>
              <a:t>Ex: The following diagram shows the number of triangles created with a number of toothpicks used.  Write an equation to describe the number of triangles </a:t>
            </a:r>
            <a:r>
              <a:rPr lang="en-CA" sz="2200" i="1" dirty="0" smtClean="0"/>
              <a:t>(T)</a:t>
            </a:r>
            <a:r>
              <a:rPr lang="en-CA" sz="2200" dirty="0" smtClean="0"/>
              <a:t> </a:t>
            </a:r>
            <a:r>
              <a:rPr lang="en-CA" sz="2200" dirty="0" err="1" smtClean="0"/>
              <a:t>vs</a:t>
            </a:r>
            <a:r>
              <a:rPr lang="en-CA" sz="2200" dirty="0" smtClean="0"/>
              <a:t> number of toothpicks </a:t>
            </a:r>
            <a:r>
              <a:rPr lang="en-CA" sz="2200" i="1" dirty="0" smtClean="0"/>
              <a:t>(P)</a:t>
            </a:r>
            <a:r>
              <a:rPr lang="en-CA" sz="2200" dirty="0" smtClean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4437112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115616" y="3501008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67544" y="3573016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615463"/>
              </p:ext>
            </p:extLst>
          </p:nvPr>
        </p:nvGraphicFramePr>
        <p:xfrm>
          <a:off x="556323" y="4521944"/>
          <a:ext cx="1063349" cy="34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Equation" r:id="rId4" imgW="622080" imgH="203040" progId="Equation.DSMT4">
                  <p:embed/>
                </p:oleObj>
              </mc:Choice>
              <mc:Fallback>
                <p:oleObj name="Equation" r:id="rId4" imgW="622080" imgH="20304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23" y="4521944"/>
                        <a:ext cx="1063349" cy="347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2339752" y="4437112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843808" y="3501008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195736" y="3573016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521541"/>
              </p:ext>
            </p:extLst>
          </p:nvPr>
        </p:nvGraphicFramePr>
        <p:xfrm>
          <a:off x="2277442" y="4521200"/>
          <a:ext cx="12144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" name="Equation" r:id="rId6" imgW="711000" imgH="203040" progId="Equation.DSMT4">
                  <p:embed/>
                </p:oleObj>
              </mc:Choice>
              <mc:Fallback>
                <p:oleObj name="Equation" r:id="rId6" imgW="711000" imgH="203040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442" y="4521200"/>
                        <a:ext cx="1214438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flipH="1">
            <a:off x="3491880" y="3573016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915816" y="3573016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39952" y="4437112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644008" y="3501008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995936" y="3573016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860335"/>
              </p:ext>
            </p:extLst>
          </p:nvPr>
        </p:nvGraphicFramePr>
        <p:xfrm>
          <a:off x="4674344" y="4509120"/>
          <a:ext cx="11938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" name="Equation" r:id="rId8" imgW="698400" imgH="203040" progId="Equation.DSMT4">
                  <p:embed/>
                </p:oleObj>
              </mc:Choice>
              <mc:Fallback>
                <p:oleObj name="Equation" r:id="rId8" imgW="698400" imgH="203040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344" y="4509120"/>
                        <a:ext cx="11938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flipH="1">
            <a:off x="5292080" y="3573016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6016" y="3573016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64088" y="4437112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868144" y="3501008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377164"/>
              </p:ext>
            </p:extLst>
          </p:nvPr>
        </p:nvGraphicFramePr>
        <p:xfrm>
          <a:off x="6804248" y="3212975"/>
          <a:ext cx="2016224" cy="3640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" name="Equation" r:id="rId10" imgW="774360" imgH="1396800" progId="Equation.DSMT4">
                  <p:embed/>
                </p:oleObj>
              </mc:Choice>
              <mc:Fallback>
                <p:oleObj name="Equation" r:id="rId10" imgW="774360" imgH="139680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212975"/>
                        <a:ext cx="2016224" cy="36408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886415"/>
              </p:ext>
            </p:extLst>
          </p:nvPr>
        </p:nvGraphicFramePr>
        <p:xfrm>
          <a:off x="7236296" y="3861048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" name="Equation" r:id="rId12" imgW="88560" imgH="164880" progId="Equation.DSMT4">
                  <p:embed/>
                </p:oleObj>
              </mc:Choice>
              <mc:Fallback>
                <p:oleObj name="Equation" r:id="rId12" imgW="88560" imgH="164880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3861048"/>
                        <a:ext cx="36004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55538"/>
              </p:ext>
            </p:extLst>
          </p:nvPr>
        </p:nvGraphicFramePr>
        <p:xfrm>
          <a:off x="8121650" y="3899966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1650" y="3899966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050463"/>
              </p:ext>
            </p:extLst>
          </p:nvPr>
        </p:nvGraphicFramePr>
        <p:xfrm>
          <a:off x="7158038" y="4508500"/>
          <a:ext cx="5159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4508500"/>
                        <a:ext cx="5159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242084"/>
              </p:ext>
            </p:extLst>
          </p:nvPr>
        </p:nvGraphicFramePr>
        <p:xfrm>
          <a:off x="8121650" y="4509120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1650" y="4509120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556030"/>
              </p:ext>
            </p:extLst>
          </p:nvPr>
        </p:nvGraphicFramePr>
        <p:xfrm>
          <a:off x="7185025" y="5124103"/>
          <a:ext cx="4635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5025" y="5124103"/>
                        <a:ext cx="4635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158217"/>
              </p:ext>
            </p:extLst>
          </p:nvPr>
        </p:nvGraphicFramePr>
        <p:xfrm>
          <a:off x="8088510" y="5052094"/>
          <a:ext cx="5159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" name="Equation" r:id="rId22" imgW="126720" imgH="177480" progId="Equation.DSMT4">
                  <p:embed/>
                </p:oleObj>
              </mc:Choice>
              <mc:Fallback>
                <p:oleObj name="Equation" r:id="rId22" imgW="126720" imgH="177480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8510" y="5052094"/>
                        <a:ext cx="515938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779133"/>
              </p:ext>
            </p:extLst>
          </p:nvPr>
        </p:nvGraphicFramePr>
        <p:xfrm>
          <a:off x="7178675" y="5661248"/>
          <a:ext cx="5159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8675" y="5661248"/>
                        <a:ext cx="5159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374584"/>
              </p:ext>
            </p:extLst>
          </p:nvPr>
        </p:nvGraphicFramePr>
        <p:xfrm>
          <a:off x="7203206" y="6276230"/>
          <a:ext cx="4651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" name="Equation" r:id="rId26" imgW="114120" imgH="177480" progId="Equation.DSMT4">
                  <p:embed/>
                </p:oleObj>
              </mc:Choice>
              <mc:Fallback>
                <p:oleObj name="Equation" r:id="rId26" imgW="114120" imgH="177480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3206" y="6276230"/>
                        <a:ext cx="465138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75214"/>
              </p:ext>
            </p:extLst>
          </p:nvPr>
        </p:nvGraphicFramePr>
        <p:xfrm>
          <a:off x="8113713" y="5628158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4" name="Equation" r:id="rId28" imgW="114120" imgH="177480" progId="Equation.DSMT4">
                  <p:embed/>
                </p:oleObj>
              </mc:Choice>
              <mc:Fallback>
                <p:oleObj name="Equation" r:id="rId28" imgW="114120" imgH="177480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3713" y="5628158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819664"/>
              </p:ext>
            </p:extLst>
          </p:nvPr>
        </p:nvGraphicFramePr>
        <p:xfrm>
          <a:off x="8109521" y="6237312"/>
          <a:ext cx="422919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Equation" r:id="rId30" imgW="164880" imgH="164880" progId="Equation.DSMT4">
                  <p:embed/>
                </p:oleObj>
              </mc:Choice>
              <mc:Fallback>
                <p:oleObj name="Equation" r:id="rId30" imgW="164880" imgH="16488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9521" y="6237312"/>
                        <a:ext cx="422919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93991"/>
              </p:ext>
            </p:extLst>
          </p:nvPr>
        </p:nvGraphicFramePr>
        <p:xfrm>
          <a:off x="899592" y="5085184"/>
          <a:ext cx="1689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Equation" r:id="rId32" imgW="660240" imgH="164880" progId="Equation.DSMT4">
                  <p:embed/>
                </p:oleObj>
              </mc:Choice>
              <mc:Fallback>
                <p:oleObj name="Equation" r:id="rId32" imgW="660240" imgH="16488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085184"/>
                        <a:ext cx="1689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23528" y="5661248"/>
            <a:ext cx="6293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number of toothpicks used to equal to the number of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triangles times “2” and then plus one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8706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016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40"/>
            <a:ext cx="8496944" cy="1108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/>
              <a:t>Practice: Tiles are placed around a rectangular garden as shown. Write an equation that shows the size of the garden </a:t>
            </a:r>
            <a:r>
              <a:rPr lang="en-CA" dirty="0" err="1" smtClean="0"/>
              <a:t>vs</a:t>
            </a:r>
            <a:r>
              <a:rPr lang="en-CA" dirty="0" smtClean="0"/>
              <a:t> the number of tiles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827584" y="1952896"/>
            <a:ext cx="54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S-1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1880" y="1952896"/>
            <a:ext cx="108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Size 2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44288" y="1952896"/>
            <a:ext cx="162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Size 3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28758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136770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82758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136770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28758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28758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136770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295176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2411760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032000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295176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403200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241176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241176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403200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349188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349188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554404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5004048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/>
          <p:cNvSpPr/>
          <p:nvPr/>
        </p:nvSpPr>
        <p:spPr>
          <a:xfrm>
            <a:off x="554404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500404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500404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Rectangle 38"/>
          <p:cNvSpPr/>
          <p:nvPr/>
        </p:nvSpPr>
        <p:spPr>
          <a:xfrm>
            <a:off x="608416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ectangle 39"/>
          <p:cNvSpPr/>
          <p:nvPr/>
        </p:nvSpPr>
        <p:spPr>
          <a:xfrm>
            <a:off x="608416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ectangle 40"/>
          <p:cNvSpPr/>
          <p:nvPr/>
        </p:nvSpPr>
        <p:spPr>
          <a:xfrm>
            <a:off x="712834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ectangle 41"/>
          <p:cNvSpPr/>
          <p:nvPr/>
        </p:nvSpPr>
        <p:spPr>
          <a:xfrm>
            <a:off x="712834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/>
          <p:cNvSpPr/>
          <p:nvPr/>
        </p:nvSpPr>
        <p:spPr>
          <a:xfrm>
            <a:off x="712834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/>
        </p:nvSpPr>
        <p:spPr>
          <a:xfrm>
            <a:off x="658822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Rectangle 44"/>
          <p:cNvSpPr/>
          <p:nvPr/>
        </p:nvSpPr>
        <p:spPr>
          <a:xfrm>
            <a:off x="658822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50726"/>
              </p:ext>
            </p:extLst>
          </p:nvPr>
        </p:nvGraphicFramePr>
        <p:xfrm>
          <a:off x="323528" y="3217862"/>
          <a:ext cx="2016125" cy="3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4" imgW="774360" imgH="1396800" progId="Equation.DSMT4">
                  <p:embed/>
                </p:oleObj>
              </mc:Choice>
              <mc:Fallback>
                <p:oleObj name="Equation" r:id="rId4" imgW="774360" imgH="139680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217862"/>
                        <a:ext cx="2016125" cy="3640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211425"/>
              </p:ext>
            </p:extLst>
          </p:nvPr>
        </p:nvGraphicFramePr>
        <p:xfrm>
          <a:off x="755328" y="3865562"/>
          <a:ext cx="3603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6" imgW="88560" imgH="164880" progId="Equation.DSMT4">
                  <p:embed/>
                </p:oleObj>
              </mc:Choice>
              <mc:Fallback>
                <p:oleObj name="Equation" r:id="rId6" imgW="88560" imgH="16488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328" y="3865562"/>
                        <a:ext cx="36036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105353"/>
              </p:ext>
            </p:extLst>
          </p:nvPr>
        </p:nvGraphicFramePr>
        <p:xfrm>
          <a:off x="1641153" y="3905250"/>
          <a:ext cx="4635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153" y="3905250"/>
                        <a:ext cx="4635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89892"/>
              </p:ext>
            </p:extLst>
          </p:nvPr>
        </p:nvGraphicFramePr>
        <p:xfrm>
          <a:off x="677541" y="4513262"/>
          <a:ext cx="5159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1" y="4513262"/>
                        <a:ext cx="5159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442959"/>
              </p:ext>
            </p:extLst>
          </p:nvPr>
        </p:nvGraphicFramePr>
        <p:xfrm>
          <a:off x="1547664" y="4513263"/>
          <a:ext cx="538832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Equation" r:id="rId12" imgW="177480" imgH="177480" progId="Equation.DSMT4">
                  <p:embed/>
                </p:oleObj>
              </mc:Choice>
              <mc:Fallback>
                <p:oleObj name="Equation" r:id="rId12" imgW="177480" imgH="17748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513263"/>
                        <a:ext cx="538832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766542"/>
              </p:ext>
            </p:extLst>
          </p:nvPr>
        </p:nvGraphicFramePr>
        <p:xfrm>
          <a:off x="704528" y="5129212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28" y="5129212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91004"/>
              </p:ext>
            </p:extLst>
          </p:nvPr>
        </p:nvGraphicFramePr>
        <p:xfrm>
          <a:off x="1547664" y="5072063"/>
          <a:ext cx="4747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16" imgW="177480" imgH="164880" progId="Equation.DSMT4">
                  <p:embed/>
                </p:oleObj>
              </mc:Choice>
              <mc:Fallback>
                <p:oleObj name="Equation" r:id="rId16" imgW="177480" imgH="16488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072063"/>
                        <a:ext cx="47476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695382"/>
              </p:ext>
            </p:extLst>
          </p:nvPr>
        </p:nvGraphicFramePr>
        <p:xfrm>
          <a:off x="698178" y="5665787"/>
          <a:ext cx="5159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78" y="5665787"/>
                        <a:ext cx="5159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732956"/>
              </p:ext>
            </p:extLst>
          </p:nvPr>
        </p:nvGraphicFramePr>
        <p:xfrm>
          <a:off x="721991" y="6281737"/>
          <a:ext cx="4651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1" y="6281737"/>
                        <a:ext cx="46513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650663"/>
              </p:ext>
            </p:extLst>
          </p:nvPr>
        </p:nvGraphicFramePr>
        <p:xfrm>
          <a:off x="1576958" y="5648325"/>
          <a:ext cx="4747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22" imgW="177480" imgH="164880" progId="Equation.DSMT4">
                  <p:embed/>
                </p:oleObj>
              </mc:Choice>
              <mc:Fallback>
                <p:oleObj name="Equation" r:id="rId22" imgW="177480" imgH="164880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958" y="5648325"/>
                        <a:ext cx="47476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590623"/>
              </p:ext>
            </p:extLst>
          </p:nvPr>
        </p:nvGraphicFramePr>
        <p:xfrm>
          <a:off x="1596107" y="6237312"/>
          <a:ext cx="4556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24" imgW="177480" imgH="177480" progId="Equation.DSMT4">
                  <p:embed/>
                </p:oleObj>
              </mc:Choice>
              <mc:Fallback>
                <p:oleObj name="Equation" r:id="rId24" imgW="177480" imgH="177480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6107" y="6237312"/>
                        <a:ext cx="455613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37617"/>
              </p:ext>
            </p:extLst>
          </p:nvPr>
        </p:nvGraphicFramePr>
        <p:xfrm>
          <a:off x="3059832" y="3323902"/>
          <a:ext cx="17208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26" imgW="672840" imgH="177480" progId="Equation.DSMT4">
                  <p:embed/>
                </p:oleObj>
              </mc:Choice>
              <mc:Fallback>
                <p:oleObj name="Equation" r:id="rId26" imgW="672840" imgH="177480" progId="Equation.DSMT4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323902"/>
                        <a:ext cx="17208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2771800" y="4005064"/>
            <a:ext cx="5565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number of tiles used to equal to the size of the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garden times “2” and then plus six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6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II) Finding Patterns in a TOV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60112"/>
            <a:ext cx="8712968" cy="1892824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Check if the rows are increasing at a consistent ratio</a:t>
            </a:r>
          </a:p>
          <a:p>
            <a:r>
              <a:rPr lang="en-CA" dirty="0" smtClean="0"/>
              <a:t>If one column is increasing faster, multiply the other column by that constant</a:t>
            </a:r>
          </a:p>
          <a:p>
            <a:r>
              <a:rPr lang="en-CA" dirty="0" smtClean="0"/>
              <a:t>Compare the new column with the right column to derive an equation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756088"/>
              </p:ext>
            </p:extLst>
          </p:nvPr>
        </p:nvGraphicFramePr>
        <p:xfrm>
          <a:off x="2627883" y="2996952"/>
          <a:ext cx="2016125" cy="3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2" name="Equation" r:id="rId4" imgW="774360" imgH="1396800" progId="Equation.DSMT4">
                  <p:embed/>
                </p:oleObj>
              </mc:Choice>
              <mc:Fallback>
                <p:oleObj name="Equation" r:id="rId4" imgW="774360" imgH="1396800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883" y="2996952"/>
                        <a:ext cx="2016125" cy="3640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085982"/>
              </p:ext>
            </p:extLst>
          </p:nvPr>
        </p:nvGraphicFramePr>
        <p:xfrm>
          <a:off x="3059683" y="3644652"/>
          <a:ext cx="3603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3" name="Equation" r:id="rId6" imgW="88560" imgH="164880" progId="Equation.DSMT4">
                  <p:embed/>
                </p:oleObj>
              </mc:Choice>
              <mc:Fallback>
                <p:oleObj name="Equation" r:id="rId6" imgW="88560" imgH="16488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683" y="3644652"/>
                        <a:ext cx="36036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082765"/>
              </p:ext>
            </p:extLst>
          </p:nvPr>
        </p:nvGraphicFramePr>
        <p:xfrm>
          <a:off x="3945508" y="3684340"/>
          <a:ext cx="4635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4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5508" y="3684340"/>
                        <a:ext cx="4635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121049"/>
              </p:ext>
            </p:extLst>
          </p:nvPr>
        </p:nvGraphicFramePr>
        <p:xfrm>
          <a:off x="2981896" y="4292352"/>
          <a:ext cx="5159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896" y="4292352"/>
                        <a:ext cx="5159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598506"/>
              </p:ext>
            </p:extLst>
          </p:nvPr>
        </p:nvGraphicFramePr>
        <p:xfrm>
          <a:off x="3945508" y="4292352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6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5508" y="4292352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27671"/>
              </p:ext>
            </p:extLst>
          </p:nvPr>
        </p:nvGraphicFramePr>
        <p:xfrm>
          <a:off x="3008883" y="4908302"/>
          <a:ext cx="463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883" y="4908302"/>
                        <a:ext cx="4635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682110"/>
              </p:ext>
            </p:extLst>
          </p:nvPr>
        </p:nvGraphicFramePr>
        <p:xfrm>
          <a:off x="3912171" y="4835277"/>
          <a:ext cx="5159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8" name="Equation" r:id="rId16" imgW="126720" imgH="177480" progId="Equation.DSMT4">
                  <p:embed/>
                </p:oleObj>
              </mc:Choice>
              <mc:Fallback>
                <p:oleObj name="Equation" r:id="rId16" imgW="126720" imgH="17748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2171" y="4835277"/>
                        <a:ext cx="51593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13661"/>
              </p:ext>
            </p:extLst>
          </p:nvPr>
        </p:nvGraphicFramePr>
        <p:xfrm>
          <a:off x="3002533" y="5444877"/>
          <a:ext cx="5159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2533" y="5444877"/>
                        <a:ext cx="5159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002495"/>
              </p:ext>
            </p:extLst>
          </p:nvPr>
        </p:nvGraphicFramePr>
        <p:xfrm>
          <a:off x="3026346" y="6060827"/>
          <a:ext cx="4651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346" y="6060827"/>
                        <a:ext cx="46513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106370"/>
              </p:ext>
            </p:extLst>
          </p:nvPr>
        </p:nvGraphicFramePr>
        <p:xfrm>
          <a:off x="3937571" y="5411540"/>
          <a:ext cx="4635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571" y="5411540"/>
                        <a:ext cx="4635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017308"/>
              </p:ext>
            </p:extLst>
          </p:nvPr>
        </p:nvGraphicFramePr>
        <p:xfrm>
          <a:off x="3932808" y="6021140"/>
          <a:ext cx="4238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2" name="Equation" r:id="rId24" imgW="164880" imgH="164880" progId="Equation.DSMT4">
                  <p:embed/>
                </p:oleObj>
              </mc:Choice>
              <mc:Fallback>
                <p:oleObj name="Equation" r:id="rId24" imgW="164880" imgH="16488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808" y="6021140"/>
                        <a:ext cx="42386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5"/>
          <p:cNvSpPr/>
          <p:nvPr/>
        </p:nvSpPr>
        <p:spPr>
          <a:xfrm>
            <a:off x="4281055" y="3920836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331495"/>
              </p:ext>
            </p:extLst>
          </p:nvPr>
        </p:nvGraphicFramePr>
        <p:xfrm>
          <a:off x="4828207" y="3933056"/>
          <a:ext cx="535881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" name="Equation" r:id="rId26" imgW="203040" imgH="164880" progId="Equation.DSMT4">
                  <p:embed/>
                </p:oleObj>
              </mc:Choice>
              <mc:Fallback>
                <p:oleObj name="Equation" r:id="rId26" imgW="203040" imgH="16488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207" y="3933056"/>
                        <a:ext cx="535881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17"/>
          <p:cNvSpPr/>
          <p:nvPr/>
        </p:nvSpPr>
        <p:spPr>
          <a:xfrm>
            <a:off x="4281055" y="4509120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800844"/>
              </p:ext>
            </p:extLst>
          </p:nvPr>
        </p:nvGraphicFramePr>
        <p:xfrm>
          <a:off x="4828207" y="4521340"/>
          <a:ext cx="535881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" name="Equation" r:id="rId28" imgW="203040" imgH="164880" progId="Equation.DSMT4">
                  <p:embed/>
                </p:oleObj>
              </mc:Choice>
              <mc:Fallback>
                <p:oleObj name="Equation" r:id="rId28" imgW="203040" imgH="164880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207" y="4521340"/>
                        <a:ext cx="535881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Freeform 19"/>
          <p:cNvSpPr/>
          <p:nvPr/>
        </p:nvSpPr>
        <p:spPr>
          <a:xfrm>
            <a:off x="4211960" y="5079357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600783"/>
              </p:ext>
            </p:extLst>
          </p:nvPr>
        </p:nvGraphicFramePr>
        <p:xfrm>
          <a:off x="4759112" y="5091577"/>
          <a:ext cx="535881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" name="Equation" r:id="rId29" imgW="203040" imgH="164880" progId="Equation.DSMT4">
                  <p:embed/>
                </p:oleObj>
              </mc:Choice>
              <mc:Fallback>
                <p:oleObj name="Equation" r:id="rId29" imgW="203040" imgH="164880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112" y="5091577"/>
                        <a:ext cx="535881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Freeform 21"/>
          <p:cNvSpPr/>
          <p:nvPr/>
        </p:nvSpPr>
        <p:spPr>
          <a:xfrm>
            <a:off x="4281055" y="5727429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285800"/>
              </p:ext>
            </p:extLst>
          </p:nvPr>
        </p:nvGraphicFramePr>
        <p:xfrm>
          <a:off x="4828207" y="5739649"/>
          <a:ext cx="535881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" name="Equation" r:id="rId30" imgW="203040" imgH="164880" progId="Equation.DSMT4">
                  <p:embed/>
                </p:oleObj>
              </mc:Choice>
              <mc:Fallback>
                <p:oleObj name="Equation" r:id="rId30" imgW="203040" imgH="16488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207" y="5739649"/>
                        <a:ext cx="535881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 flipH="1">
            <a:off x="2555776" y="3861048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532610"/>
              </p:ext>
            </p:extLst>
          </p:nvPr>
        </p:nvGraphicFramePr>
        <p:xfrm>
          <a:off x="2052539" y="3933056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" name="Equation" r:id="rId31" imgW="190440" imgH="164880" progId="Equation.DSMT4">
                  <p:embed/>
                </p:oleObj>
              </mc:Choice>
              <mc:Fallback>
                <p:oleObj name="Equation" r:id="rId31" imgW="190440" imgH="164880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539" y="3933056"/>
                        <a:ext cx="503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Freeform 27"/>
          <p:cNvSpPr/>
          <p:nvPr/>
        </p:nvSpPr>
        <p:spPr>
          <a:xfrm flipH="1">
            <a:off x="2410941" y="4509120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653857"/>
              </p:ext>
            </p:extLst>
          </p:nvPr>
        </p:nvGraphicFramePr>
        <p:xfrm>
          <a:off x="1907704" y="4581128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Equation" r:id="rId33" imgW="190440" imgH="164880" progId="Equation.DSMT4">
                  <p:embed/>
                </p:oleObj>
              </mc:Choice>
              <mc:Fallback>
                <p:oleObj name="Equation" r:id="rId33" imgW="190440" imgH="16488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581128"/>
                        <a:ext cx="503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29"/>
          <p:cNvSpPr/>
          <p:nvPr/>
        </p:nvSpPr>
        <p:spPr>
          <a:xfrm flipH="1">
            <a:off x="2482949" y="5085184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809675"/>
              </p:ext>
            </p:extLst>
          </p:nvPr>
        </p:nvGraphicFramePr>
        <p:xfrm>
          <a:off x="1979712" y="5157192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tion" r:id="rId34" imgW="190440" imgH="164880" progId="Equation.DSMT4">
                  <p:embed/>
                </p:oleObj>
              </mc:Choice>
              <mc:Fallback>
                <p:oleObj name="Equation" r:id="rId34" imgW="190440" imgH="16488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157192"/>
                        <a:ext cx="503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 flipH="1">
            <a:off x="2482949" y="5727429"/>
            <a:ext cx="527573" cy="581891"/>
          </a:xfrm>
          <a:custGeom>
            <a:avLst/>
            <a:gdLst>
              <a:gd name="connsiteX0" fmla="*/ 0 w 527573"/>
              <a:gd name="connsiteY0" fmla="*/ 0 h 581891"/>
              <a:gd name="connsiteX1" fmla="*/ 526472 w 527573"/>
              <a:gd name="connsiteY1" fmla="*/ 277091 h 581891"/>
              <a:gd name="connsiteX2" fmla="*/ 110836 w 527573"/>
              <a:gd name="connsiteY2" fmla="*/ 581891 h 581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7573" h="581891">
                <a:moveTo>
                  <a:pt x="0" y="0"/>
                </a:moveTo>
                <a:cubicBezTo>
                  <a:pt x="253999" y="90054"/>
                  <a:pt x="507999" y="180109"/>
                  <a:pt x="526472" y="277091"/>
                </a:cubicBezTo>
                <a:cubicBezTo>
                  <a:pt x="544945" y="374073"/>
                  <a:pt x="327890" y="477982"/>
                  <a:pt x="110836" y="581891"/>
                </a:cubicBezTo>
              </a:path>
            </a:pathLst>
          </a:custGeom>
          <a:noFill/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851874"/>
              </p:ext>
            </p:extLst>
          </p:nvPr>
        </p:nvGraphicFramePr>
        <p:xfrm>
          <a:off x="1979712" y="5799437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tion" r:id="rId35" imgW="190440" imgH="164880" progId="Equation.DSMT4">
                  <p:embed/>
                </p:oleObj>
              </mc:Choice>
              <mc:Fallback>
                <p:oleObj name="Equation" r:id="rId35" imgW="190440" imgH="16488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799437"/>
                        <a:ext cx="503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762130" y="3068960"/>
            <a:ext cx="27703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Since the right column 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is increasing TWICE as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fast, multiply the left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column by 2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705997"/>
              </p:ext>
            </p:extLst>
          </p:nvPr>
        </p:nvGraphicFramePr>
        <p:xfrm>
          <a:off x="1812950" y="2996952"/>
          <a:ext cx="958850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Equation" r:id="rId36" imgW="368280" imgH="1396800" progId="Equation.DSMT4">
                  <p:embed/>
                </p:oleObj>
              </mc:Choice>
              <mc:Fallback>
                <p:oleObj name="Equation" r:id="rId36" imgW="368280" imgH="139680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50" y="2996952"/>
                        <a:ext cx="958850" cy="36401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2771800" y="3645024"/>
            <a:ext cx="936104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771800" y="4005064"/>
            <a:ext cx="720080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654685"/>
              </p:ext>
            </p:extLst>
          </p:nvPr>
        </p:nvGraphicFramePr>
        <p:xfrm>
          <a:off x="2987824" y="3694172"/>
          <a:ext cx="360040" cy="31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Equation" r:id="rId38" imgW="190440" imgH="164880" progId="Equation.DSMT4">
                  <p:embed/>
                </p:oleObj>
              </mc:Choice>
              <mc:Fallback>
                <p:oleObj name="Equation" r:id="rId38" imgW="190440" imgH="164880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694172"/>
                        <a:ext cx="360040" cy="310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Arrow Connector 43"/>
          <p:cNvCxnSpPr/>
          <p:nvPr/>
        </p:nvCxnSpPr>
        <p:spPr>
          <a:xfrm>
            <a:off x="2843808" y="4531980"/>
            <a:ext cx="720080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826691"/>
              </p:ext>
            </p:extLst>
          </p:nvPr>
        </p:nvGraphicFramePr>
        <p:xfrm>
          <a:off x="3059832" y="4221088"/>
          <a:ext cx="360040" cy="31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Equation" r:id="rId40" imgW="190440" imgH="164880" progId="Equation.DSMT4">
                  <p:embed/>
                </p:oleObj>
              </mc:Choice>
              <mc:Fallback>
                <p:oleObj name="Equation" r:id="rId40" imgW="190440" imgH="164880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221088"/>
                        <a:ext cx="360040" cy="310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>
            <a:off x="2843808" y="5157192"/>
            <a:ext cx="720080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344449"/>
              </p:ext>
            </p:extLst>
          </p:nvPr>
        </p:nvGraphicFramePr>
        <p:xfrm>
          <a:off x="3059832" y="4846300"/>
          <a:ext cx="360040" cy="31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4" name="Equation" r:id="rId41" imgW="190440" imgH="164880" progId="Equation.DSMT4">
                  <p:embed/>
                </p:oleObj>
              </mc:Choice>
              <mc:Fallback>
                <p:oleObj name="Equation" r:id="rId41" imgW="190440" imgH="164880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846300"/>
                        <a:ext cx="360040" cy="310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/>
          <p:cNvCxnSpPr/>
          <p:nvPr/>
        </p:nvCxnSpPr>
        <p:spPr>
          <a:xfrm>
            <a:off x="2843808" y="5782404"/>
            <a:ext cx="720080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350039"/>
              </p:ext>
            </p:extLst>
          </p:nvPr>
        </p:nvGraphicFramePr>
        <p:xfrm>
          <a:off x="3059832" y="5471512"/>
          <a:ext cx="360040" cy="31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5" name="Equation" r:id="rId42" imgW="190440" imgH="164880" progId="Equation.DSMT4">
                  <p:embed/>
                </p:oleObj>
              </mc:Choice>
              <mc:Fallback>
                <p:oleObj name="Equation" r:id="rId42" imgW="190440" imgH="164880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471512"/>
                        <a:ext cx="360040" cy="310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Arrow Connector 49"/>
          <p:cNvCxnSpPr/>
          <p:nvPr/>
        </p:nvCxnSpPr>
        <p:spPr>
          <a:xfrm>
            <a:off x="2843808" y="6407616"/>
            <a:ext cx="720080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350039"/>
              </p:ext>
            </p:extLst>
          </p:nvPr>
        </p:nvGraphicFramePr>
        <p:xfrm>
          <a:off x="3059832" y="6096724"/>
          <a:ext cx="360040" cy="31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" name="Equation" r:id="rId43" imgW="190440" imgH="164880" progId="Equation.DSMT4">
                  <p:embed/>
                </p:oleObj>
              </mc:Choice>
              <mc:Fallback>
                <p:oleObj name="Equation" r:id="rId43" imgW="190440" imgH="16488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6096724"/>
                        <a:ext cx="360040" cy="310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619683"/>
              </p:ext>
            </p:extLst>
          </p:nvPr>
        </p:nvGraphicFramePr>
        <p:xfrm>
          <a:off x="5652120" y="4941168"/>
          <a:ext cx="281678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" name="Equation" r:id="rId44" imgW="660240" imgH="164880" progId="Equation.DSMT4">
                  <p:embed/>
                </p:oleObj>
              </mc:Choice>
              <mc:Fallback>
                <p:oleObj name="Equation" r:id="rId44" imgW="660240" imgH="16488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941168"/>
                        <a:ext cx="281678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796136" y="4388911"/>
            <a:ext cx="2693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Therefore, the equation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will be: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666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6" grpId="0" animBg="1"/>
      <p:bldP spid="26" grpId="1" animBg="1"/>
      <p:bldP spid="28" grpId="0" animBg="1"/>
      <p:bldP spid="28" grpId="1" animBg="1"/>
      <p:bldP spid="30" grpId="0" animBg="1"/>
      <p:bldP spid="30" grpId="1" animBg="1"/>
      <p:bldP spid="32" grpId="0" animBg="1"/>
      <p:bldP spid="32" grpId="1" animBg="1"/>
      <p:bldP spid="34" grpId="0"/>
      <p:bldP spid="37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075240" cy="676672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Practice: Find an equation for the following TOV’s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554417"/>
              </p:ext>
            </p:extLst>
          </p:nvPr>
        </p:nvGraphicFramePr>
        <p:xfrm>
          <a:off x="568028" y="908050"/>
          <a:ext cx="1555700" cy="295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4" imgW="736560" imgH="1396800" progId="Equation.DSMT4">
                  <p:embed/>
                </p:oleObj>
              </mc:Choice>
              <mc:Fallback>
                <p:oleObj name="Equation" r:id="rId4" imgW="736560" imgH="1396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28" y="908050"/>
                        <a:ext cx="1555700" cy="295299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183540"/>
              </p:ext>
            </p:extLst>
          </p:nvPr>
        </p:nvGraphicFramePr>
        <p:xfrm>
          <a:off x="4860032" y="980728"/>
          <a:ext cx="1555700" cy="295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6" imgW="736560" imgH="1396800" progId="Equation.DSMT4">
                  <p:embed/>
                </p:oleObj>
              </mc:Choice>
              <mc:Fallback>
                <p:oleObj name="Equation" r:id="rId6" imgW="736560" imgH="1396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980728"/>
                        <a:ext cx="1555700" cy="295299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454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III) Evaluating Equations: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291264" cy="5493224"/>
          </a:xfrm>
        </p:spPr>
        <p:txBody>
          <a:bodyPr/>
          <a:lstStyle/>
          <a:p>
            <a:r>
              <a:rPr lang="en-CA" dirty="0" smtClean="0"/>
              <a:t>When you have an equation, you can solve for values by simply plugging in numbers</a:t>
            </a:r>
            <a:br>
              <a:rPr lang="en-CA" dirty="0" smtClean="0"/>
            </a:b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Ex: Given the following pattern, How many toothpicks will you need to make 87 triangles?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11560" y="4005064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1115616" y="3068960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67544" y="3140968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068755"/>
              </p:ext>
            </p:extLst>
          </p:nvPr>
        </p:nvGraphicFramePr>
        <p:xfrm>
          <a:off x="556323" y="4089896"/>
          <a:ext cx="1063349" cy="34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4" imgW="622080" imgH="203040" progId="Equation.DSMT4">
                  <p:embed/>
                </p:oleObj>
              </mc:Choice>
              <mc:Fallback>
                <p:oleObj name="Equation" r:id="rId4" imgW="62208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23" y="4089896"/>
                        <a:ext cx="1063349" cy="347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339752" y="4005064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843808" y="3068960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95736" y="3140968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53838"/>
              </p:ext>
            </p:extLst>
          </p:nvPr>
        </p:nvGraphicFramePr>
        <p:xfrm>
          <a:off x="2277442" y="4089152"/>
          <a:ext cx="12144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6" imgW="711000" imgH="203040" progId="Equation.DSMT4">
                  <p:embed/>
                </p:oleObj>
              </mc:Choice>
              <mc:Fallback>
                <p:oleObj name="Equation" r:id="rId6" imgW="711000" imgH="2030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442" y="4089152"/>
                        <a:ext cx="1214438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H="1">
            <a:off x="3491880" y="3140968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15816" y="3140968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39952" y="4005064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644008" y="3068960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995936" y="3140968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715321"/>
              </p:ext>
            </p:extLst>
          </p:nvPr>
        </p:nvGraphicFramePr>
        <p:xfrm>
          <a:off x="4674344" y="4077072"/>
          <a:ext cx="11938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8" imgW="698400" imgH="203040" progId="Equation.DSMT4">
                  <p:embed/>
                </p:oleObj>
              </mc:Choice>
              <mc:Fallback>
                <p:oleObj name="Equation" r:id="rId8" imgW="698400" imgH="2030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344" y="4077072"/>
                        <a:ext cx="11938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 flipH="1">
            <a:off x="5292080" y="3140968"/>
            <a:ext cx="576064" cy="864096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16016" y="3140968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64088" y="4005064"/>
            <a:ext cx="1152128" cy="0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868144" y="3068960"/>
            <a:ext cx="611560" cy="936104"/>
          </a:xfrm>
          <a:prstGeom prst="line">
            <a:avLst/>
          </a:prstGeom>
          <a:ln w="381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59825"/>
              </p:ext>
            </p:extLst>
          </p:nvPr>
        </p:nvGraphicFramePr>
        <p:xfrm>
          <a:off x="467544" y="4581128"/>
          <a:ext cx="2016224" cy="51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10" imgW="660240" imgH="164880" progId="Equation.DSMT4">
                  <p:embed/>
                </p:oleObj>
              </mc:Choice>
              <mc:Fallback>
                <p:oleObj name="Equation" r:id="rId10" imgW="660240" imgH="1648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581128"/>
                        <a:ext cx="2016224" cy="515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971976"/>
              </p:ext>
            </p:extLst>
          </p:nvPr>
        </p:nvGraphicFramePr>
        <p:xfrm>
          <a:off x="462682" y="5080000"/>
          <a:ext cx="25971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12" imgW="850680" imgH="253800" progId="Equation.DSMT4">
                  <p:embed/>
                </p:oleObj>
              </mc:Choice>
              <mc:Fallback>
                <p:oleObj name="Equation" r:id="rId12" imgW="850680" imgH="2538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82" y="5080000"/>
                        <a:ext cx="259715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432999"/>
              </p:ext>
            </p:extLst>
          </p:nvPr>
        </p:nvGraphicFramePr>
        <p:xfrm>
          <a:off x="467544" y="5749503"/>
          <a:ext cx="341153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4" imgW="1117440" imgH="203040" progId="Equation.DSMT4">
                  <p:embed/>
                </p:oleObj>
              </mc:Choice>
              <mc:Fallback>
                <p:oleObj name="Equation" r:id="rId14" imgW="1117440" imgH="2030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749503"/>
                        <a:ext cx="3411538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041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363272" cy="154076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Practice: Suppose you have 300 tiles to form a walkway around the garden as shown. What is the size of the largest garden that you can create? 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827584" y="1952896"/>
            <a:ext cx="54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S-1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1880" y="1952896"/>
            <a:ext cx="108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Size 2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4288" y="1952896"/>
            <a:ext cx="1620000" cy="540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Size 3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28758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36770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82758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136770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28758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28758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136770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295176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2411760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032000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295176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403200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41176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241176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03200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3491880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3491880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554404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5004048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554404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500404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500404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6084168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6084168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7128344" y="195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712834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712834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6588224" y="249289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/>
          <p:cNvSpPr/>
          <p:nvPr/>
        </p:nvSpPr>
        <p:spPr>
          <a:xfrm>
            <a:off x="6588224" y="1412776"/>
            <a:ext cx="540000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782673"/>
              </p:ext>
            </p:extLst>
          </p:nvPr>
        </p:nvGraphicFramePr>
        <p:xfrm>
          <a:off x="834926" y="3356992"/>
          <a:ext cx="17208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4" imgW="672840" imgH="177480" progId="Equation.DSMT4">
                  <p:embed/>
                </p:oleObj>
              </mc:Choice>
              <mc:Fallback>
                <p:oleObj name="Equation" r:id="rId4" imgW="672840" imgH="177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926" y="3356992"/>
                        <a:ext cx="17208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02548"/>
              </p:ext>
            </p:extLst>
          </p:nvPr>
        </p:nvGraphicFramePr>
        <p:xfrm>
          <a:off x="467544" y="3861048"/>
          <a:ext cx="20462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6" imgW="799920" imgH="177480" progId="Equation.DSMT4">
                  <p:embed/>
                </p:oleObj>
              </mc:Choice>
              <mc:Fallback>
                <p:oleObj name="Equation" r:id="rId6" imgW="799920" imgH="177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861048"/>
                        <a:ext cx="2046288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48177"/>
              </p:ext>
            </p:extLst>
          </p:nvPr>
        </p:nvGraphicFramePr>
        <p:xfrm>
          <a:off x="683568" y="4221088"/>
          <a:ext cx="420539" cy="375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221088"/>
                        <a:ext cx="420539" cy="3756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866736"/>
              </p:ext>
            </p:extLst>
          </p:nvPr>
        </p:nvGraphicFramePr>
        <p:xfrm>
          <a:off x="2051720" y="4293096"/>
          <a:ext cx="420539" cy="375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10" imgW="203040" imgH="177480" progId="Equation.DSMT4">
                  <p:embed/>
                </p:oleObj>
              </mc:Choice>
              <mc:Fallback>
                <p:oleObj name="Equation" r:id="rId10" imgW="203040" imgH="1774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293096"/>
                        <a:ext cx="420539" cy="3756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4549"/>
              </p:ext>
            </p:extLst>
          </p:nvPr>
        </p:nvGraphicFramePr>
        <p:xfrm>
          <a:off x="467544" y="4692055"/>
          <a:ext cx="15271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692055"/>
                        <a:ext cx="152717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152204"/>
              </p:ext>
            </p:extLst>
          </p:nvPr>
        </p:nvGraphicFramePr>
        <p:xfrm>
          <a:off x="611560" y="4725144"/>
          <a:ext cx="47307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13" imgW="228600" imgH="393480" progId="Equation.DSMT4">
                  <p:embed/>
                </p:oleObj>
              </mc:Choice>
              <mc:Fallback>
                <p:oleObj name="Equation" r:id="rId13" imgW="228600" imgH="3934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725144"/>
                        <a:ext cx="473075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280976"/>
              </p:ext>
            </p:extLst>
          </p:nvPr>
        </p:nvGraphicFramePr>
        <p:xfrm>
          <a:off x="1434629" y="4725144"/>
          <a:ext cx="47307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4629" y="4725144"/>
                        <a:ext cx="473075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317371"/>
              </p:ext>
            </p:extLst>
          </p:nvPr>
        </p:nvGraphicFramePr>
        <p:xfrm>
          <a:off x="395536" y="5650496"/>
          <a:ext cx="1440160" cy="514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16" imgW="507960" imgH="177480" progId="Equation.DSMT4">
                  <p:embed/>
                </p:oleObj>
              </mc:Choice>
              <mc:Fallback>
                <p:oleObj name="Equation" r:id="rId16" imgW="507960" imgH="17748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650496"/>
                        <a:ext cx="1440160" cy="5148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3347864" y="4293096"/>
            <a:ext cx="44807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 largest garden size that you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can create will be 147.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421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1450" y="174625"/>
            <a:ext cx="8699500" cy="3352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CA" sz="2200" dirty="0" smtClean="0"/>
              <a:t>Challenge: 4 Adults and 2 students are trying to cross a river with a raft.  However, the raft can carry only 1 adult at a time, or 2 students, or 1 student at a time.  What is the minimum number of trips we need to take to bring everyone across?  </a:t>
            </a:r>
          </a:p>
        </p:txBody>
      </p:sp>
      <p:sp>
        <p:nvSpPr>
          <p:cNvPr id="4" name="Flowchart: Punched Tape 3"/>
          <p:cNvSpPr/>
          <p:nvPr/>
        </p:nvSpPr>
        <p:spPr>
          <a:xfrm rot="5400000">
            <a:off x="2517775" y="3479800"/>
            <a:ext cx="3052763" cy="3217863"/>
          </a:xfrm>
          <a:prstGeom prst="flowChartPunchedTap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7800" y="4548188"/>
            <a:ext cx="430213" cy="520700"/>
            <a:chOff x="3352800" y="2998694"/>
            <a:chExt cx="950259" cy="1075765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3570202" y="3070849"/>
              <a:ext cx="501429" cy="501804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" name="Pie 7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/>
            <p:cNvSpPr/>
            <p:nvPr/>
          </p:nvSpPr>
          <p:spPr>
            <a:xfrm>
              <a:off x="4019032" y="3349629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Diagonal Stripe 9"/>
            <p:cNvSpPr/>
            <p:nvPr/>
          </p:nvSpPr>
          <p:spPr>
            <a:xfrm flipH="1">
              <a:off x="3352800" y="3379147"/>
              <a:ext cx="284027" cy="324696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674688" y="4546600"/>
            <a:ext cx="430212" cy="519113"/>
            <a:chOff x="3352800" y="2998694"/>
            <a:chExt cx="950259" cy="1075765"/>
          </a:xfrm>
        </p:grpSpPr>
        <p:sp>
          <p:nvSpPr>
            <p:cNvPr id="12" name="Flowchart: Delay 11"/>
            <p:cNvSpPr/>
            <p:nvPr/>
          </p:nvSpPr>
          <p:spPr>
            <a:xfrm rot="16200000">
              <a:off x="3493365" y="3573335"/>
              <a:ext cx="648091" cy="354155"/>
            </a:xfrm>
            <a:prstGeom prst="flowChartDelay">
              <a:avLst/>
            </a:prstGeom>
            <a:solidFill>
              <a:srgbClr val="0070C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3" name="Oval 12"/>
            <p:cNvSpPr/>
            <p:nvPr/>
          </p:nvSpPr>
          <p:spPr>
            <a:xfrm>
              <a:off x="3570203" y="3071070"/>
              <a:ext cx="501428" cy="500049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4" name="Pie 13"/>
            <p:cNvSpPr/>
            <p:nvPr/>
          </p:nvSpPr>
          <p:spPr>
            <a:xfrm>
              <a:off x="3577216" y="2998694"/>
              <a:ext cx="497922" cy="509920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5" name="Diagonal Stripe 14"/>
            <p:cNvSpPr/>
            <p:nvPr/>
          </p:nvSpPr>
          <p:spPr>
            <a:xfrm>
              <a:off x="4019034" y="3347413"/>
              <a:ext cx="284025" cy="322400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6" name="Diagonal Stripe 15"/>
            <p:cNvSpPr/>
            <p:nvPr/>
          </p:nvSpPr>
          <p:spPr>
            <a:xfrm flipH="1">
              <a:off x="3352800" y="3380311"/>
              <a:ext cx="284025" cy="322400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71575" y="4543425"/>
            <a:ext cx="430213" cy="520700"/>
            <a:chOff x="3352800" y="2998694"/>
            <a:chExt cx="950259" cy="1075765"/>
          </a:xfrm>
        </p:grpSpPr>
        <p:sp>
          <p:nvSpPr>
            <p:cNvPr id="18" name="Flowchart: Delay 17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9" name="Oval 18"/>
            <p:cNvSpPr/>
            <p:nvPr/>
          </p:nvSpPr>
          <p:spPr>
            <a:xfrm>
              <a:off x="3570202" y="3070849"/>
              <a:ext cx="501429" cy="50180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0" name="Pie 19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21" name="Diagonal Stripe 20"/>
            <p:cNvSpPr/>
            <p:nvPr/>
          </p:nvSpPr>
          <p:spPr>
            <a:xfrm>
              <a:off x="4019032" y="3349631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22" name="Diagonal Stripe 21"/>
            <p:cNvSpPr/>
            <p:nvPr/>
          </p:nvSpPr>
          <p:spPr>
            <a:xfrm flipH="1">
              <a:off x="3352800" y="3379147"/>
              <a:ext cx="284027" cy="32469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1668463" y="4541838"/>
            <a:ext cx="430212" cy="520700"/>
            <a:chOff x="3352800" y="2998694"/>
            <a:chExt cx="950259" cy="1075765"/>
          </a:xfrm>
        </p:grpSpPr>
        <p:sp>
          <p:nvSpPr>
            <p:cNvPr id="24" name="Flowchart: Delay 23"/>
            <p:cNvSpPr/>
            <p:nvPr/>
          </p:nvSpPr>
          <p:spPr>
            <a:xfrm rot="16200000">
              <a:off x="3492713" y="3572684"/>
              <a:ext cx="649395" cy="354155"/>
            </a:xfrm>
            <a:prstGeom prst="flowChartDelay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5" name="Oval 24"/>
            <p:cNvSpPr/>
            <p:nvPr/>
          </p:nvSpPr>
          <p:spPr>
            <a:xfrm>
              <a:off x="3570203" y="3070849"/>
              <a:ext cx="501428" cy="501804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6" name="Pie 25"/>
            <p:cNvSpPr/>
            <p:nvPr/>
          </p:nvSpPr>
          <p:spPr>
            <a:xfrm>
              <a:off x="3577216" y="2998694"/>
              <a:ext cx="497922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27" name="Diagonal Stripe 26"/>
            <p:cNvSpPr/>
            <p:nvPr/>
          </p:nvSpPr>
          <p:spPr>
            <a:xfrm>
              <a:off x="4019034" y="3349629"/>
              <a:ext cx="284025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28" name="Diagonal Stripe 27"/>
            <p:cNvSpPr/>
            <p:nvPr/>
          </p:nvSpPr>
          <p:spPr>
            <a:xfrm flipH="1">
              <a:off x="3352800" y="3379147"/>
              <a:ext cx="284025" cy="324696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855663" y="5213350"/>
            <a:ext cx="325437" cy="357188"/>
            <a:chOff x="3352800" y="2998694"/>
            <a:chExt cx="950259" cy="1075765"/>
          </a:xfrm>
        </p:grpSpPr>
        <p:sp>
          <p:nvSpPr>
            <p:cNvPr id="36" name="Flowchart: Delay 35"/>
            <p:cNvSpPr/>
            <p:nvPr/>
          </p:nvSpPr>
          <p:spPr>
            <a:xfrm rot="16200000">
              <a:off x="3491222" y="3573194"/>
              <a:ext cx="650239" cy="352292"/>
            </a:xfrm>
            <a:prstGeom prst="flowChartDelay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7" name="Oval 36"/>
            <p:cNvSpPr/>
            <p:nvPr/>
          </p:nvSpPr>
          <p:spPr>
            <a:xfrm>
              <a:off x="3570663" y="3070413"/>
              <a:ext cx="500625" cy="502021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8" name="Pie 37"/>
            <p:cNvSpPr/>
            <p:nvPr/>
          </p:nvSpPr>
          <p:spPr>
            <a:xfrm>
              <a:off x="3575300" y="2998694"/>
              <a:ext cx="500625" cy="511587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39" name="Diagonal Stripe 38"/>
            <p:cNvSpPr/>
            <p:nvPr/>
          </p:nvSpPr>
          <p:spPr>
            <a:xfrm>
              <a:off x="4020300" y="3347721"/>
              <a:ext cx="282759" cy="325120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40" name="Diagonal Stripe 39"/>
            <p:cNvSpPr/>
            <p:nvPr/>
          </p:nvSpPr>
          <p:spPr>
            <a:xfrm flipH="1">
              <a:off x="3352800" y="3381188"/>
              <a:ext cx="282759" cy="320340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40"/>
          <p:cNvGrpSpPr>
            <a:grpSpLocks/>
          </p:cNvGrpSpPr>
          <p:nvPr/>
        </p:nvGrpSpPr>
        <p:grpSpPr bwMode="auto">
          <a:xfrm>
            <a:off x="1209675" y="5211763"/>
            <a:ext cx="327025" cy="357187"/>
            <a:chOff x="3352800" y="2998694"/>
            <a:chExt cx="950259" cy="1075765"/>
          </a:xfrm>
        </p:grpSpPr>
        <p:sp>
          <p:nvSpPr>
            <p:cNvPr id="42" name="Flowchart: Delay 41"/>
            <p:cNvSpPr/>
            <p:nvPr/>
          </p:nvSpPr>
          <p:spPr>
            <a:xfrm rot="16200000">
              <a:off x="3491277" y="3571741"/>
              <a:ext cx="650241" cy="355195"/>
            </a:xfrm>
            <a:prstGeom prst="flowChartDelay">
              <a:avLst/>
            </a:prstGeom>
            <a:solidFill>
              <a:srgbClr val="7030A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3" name="Oval 42"/>
            <p:cNvSpPr/>
            <p:nvPr/>
          </p:nvSpPr>
          <p:spPr>
            <a:xfrm>
              <a:off x="3569608" y="3070410"/>
              <a:ext cx="502805" cy="50202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4" name="Pie 43"/>
            <p:cNvSpPr/>
            <p:nvPr/>
          </p:nvSpPr>
          <p:spPr>
            <a:xfrm>
              <a:off x="3578834" y="2998694"/>
              <a:ext cx="493580" cy="511585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45" name="Diagonal Stripe 44"/>
            <p:cNvSpPr/>
            <p:nvPr/>
          </p:nvSpPr>
          <p:spPr>
            <a:xfrm>
              <a:off x="4021673" y="3347719"/>
              <a:ext cx="281386" cy="325121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46" name="Diagonal Stripe 45"/>
            <p:cNvSpPr/>
            <p:nvPr/>
          </p:nvSpPr>
          <p:spPr>
            <a:xfrm flipH="1">
              <a:off x="3352800" y="3381189"/>
              <a:ext cx="281389" cy="32033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52"/>
          <p:cNvGrpSpPr>
            <a:grpSpLocks/>
          </p:cNvGrpSpPr>
          <p:nvPr/>
        </p:nvGrpSpPr>
        <p:grpSpPr bwMode="auto">
          <a:xfrm>
            <a:off x="2559050" y="4700588"/>
            <a:ext cx="795338" cy="577850"/>
            <a:chOff x="6008919" y="3883230"/>
            <a:chExt cx="795642" cy="577935"/>
          </a:xfrm>
        </p:grpSpPr>
        <p:sp>
          <p:nvSpPr>
            <p:cNvPr id="47" name="Flowchart: Alternate Process 46"/>
            <p:cNvSpPr/>
            <p:nvPr/>
          </p:nvSpPr>
          <p:spPr>
            <a:xfrm>
              <a:off x="6151849" y="4145206"/>
              <a:ext cx="652712" cy="698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8" name="Flowchart: Alternate Process 47"/>
            <p:cNvSpPr/>
            <p:nvPr/>
          </p:nvSpPr>
          <p:spPr>
            <a:xfrm>
              <a:off x="6148672" y="4226180"/>
              <a:ext cx="654300" cy="7144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9" name="Flowchart: Alternate Process 48"/>
            <p:cNvSpPr/>
            <p:nvPr/>
          </p:nvSpPr>
          <p:spPr>
            <a:xfrm>
              <a:off x="6148672" y="4308743"/>
              <a:ext cx="654300" cy="7144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0" name="Flowchart: Alternate Process 49"/>
            <p:cNvSpPr/>
            <p:nvPr/>
          </p:nvSpPr>
          <p:spPr>
            <a:xfrm>
              <a:off x="6147085" y="4389716"/>
              <a:ext cx="654300" cy="71449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1" name="Flowchart: Process 50"/>
            <p:cNvSpPr/>
            <p:nvPr/>
          </p:nvSpPr>
          <p:spPr>
            <a:xfrm>
              <a:off x="6199492" y="3883230"/>
              <a:ext cx="44467" cy="427100"/>
            </a:xfrm>
            <a:prstGeom prst="flowChartProcess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2" name="Isosceles Triangle 51"/>
            <p:cNvSpPr/>
            <p:nvPr/>
          </p:nvSpPr>
          <p:spPr>
            <a:xfrm rot="16200000">
              <a:off x="6038314" y="3864949"/>
              <a:ext cx="131782" cy="190573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284788"/>
            <a:ext cx="16478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Flowchart: Process 54"/>
          <p:cNvSpPr/>
          <p:nvPr/>
        </p:nvSpPr>
        <p:spPr>
          <a:xfrm>
            <a:off x="3289300" y="5605463"/>
            <a:ext cx="2078038" cy="522287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1" name="Group 55"/>
          <p:cNvGrpSpPr>
            <a:grpSpLocks/>
          </p:cNvGrpSpPr>
          <p:nvPr/>
        </p:nvGrpSpPr>
        <p:grpSpPr bwMode="auto">
          <a:xfrm>
            <a:off x="7181850" y="4391025"/>
            <a:ext cx="430213" cy="520700"/>
            <a:chOff x="3352800" y="2998694"/>
            <a:chExt cx="950259" cy="1075765"/>
          </a:xfrm>
        </p:grpSpPr>
        <p:sp>
          <p:nvSpPr>
            <p:cNvPr id="57" name="Flowchart: Delay 56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8" name="Oval 57"/>
            <p:cNvSpPr/>
            <p:nvPr/>
          </p:nvSpPr>
          <p:spPr>
            <a:xfrm>
              <a:off x="3570202" y="3070849"/>
              <a:ext cx="501429" cy="50180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9" name="Pie 58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60" name="Diagonal Stripe 59"/>
            <p:cNvSpPr/>
            <p:nvPr/>
          </p:nvSpPr>
          <p:spPr>
            <a:xfrm>
              <a:off x="4019032" y="3349631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61" name="Diagonal Stripe 60"/>
            <p:cNvSpPr/>
            <p:nvPr/>
          </p:nvSpPr>
          <p:spPr>
            <a:xfrm flipH="1">
              <a:off x="3352800" y="3379147"/>
              <a:ext cx="284027" cy="32469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67"/>
          <p:cNvGrpSpPr>
            <a:grpSpLocks/>
          </p:cNvGrpSpPr>
          <p:nvPr/>
        </p:nvGrpSpPr>
        <p:grpSpPr bwMode="auto">
          <a:xfrm>
            <a:off x="6654800" y="4398963"/>
            <a:ext cx="430213" cy="520700"/>
            <a:chOff x="3352800" y="2998694"/>
            <a:chExt cx="950259" cy="1075765"/>
          </a:xfrm>
        </p:grpSpPr>
        <p:sp>
          <p:nvSpPr>
            <p:cNvPr id="69" name="Flowchart: Delay 68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0" name="Oval 69"/>
            <p:cNvSpPr/>
            <p:nvPr/>
          </p:nvSpPr>
          <p:spPr>
            <a:xfrm>
              <a:off x="3570202" y="3070849"/>
              <a:ext cx="501429" cy="501804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1" name="Pie 70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72" name="Diagonal Stripe 71"/>
            <p:cNvSpPr/>
            <p:nvPr/>
          </p:nvSpPr>
          <p:spPr>
            <a:xfrm>
              <a:off x="4019032" y="3349629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73" name="Diagonal Stripe 72"/>
            <p:cNvSpPr/>
            <p:nvPr/>
          </p:nvSpPr>
          <p:spPr>
            <a:xfrm flipH="1">
              <a:off x="3352800" y="3379147"/>
              <a:ext cx="284027" cy="324696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79"/>
          <p:cNvGrpSpPr>
            <a:grpSpLocks/>
          </p:cNvGrpSpPr>
          <p:nvPr/>
        </p:nvGrpSpPr>
        <p:grpSpPr bwMode="auto">
          <a:xfrm>
            <a:off x="6635750" y="5175250"/>
            <a:ext cx="327025" cy="358775"/>
            <a:chOff x="3352800" y="2998694"/>
            <a:chExt cx="950259" cy="1075765"/>
          </a:xfrm>
        </p:grpSpPr>
        <p:sp>
          <p:nvSpPr>
            <p:cNvPr id="81" name="Flowchart: Delay 80"/>
            <p:cNvSpPr/>
            <p:nvPr/>
          </p:nvSpPr>
          <p:spPr>
            <a:xfrm rot="16200000">
              <a:off x="3492716" y="3573180"/>
              <a:ext cx="647363" cy="355195"/>
            </a:xfrm>
            <a:prstGeom prst="flowChartDelay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2" name="Oval 81"/>
            <p:cNvSpPr/>
            <p:nvPr/>
          </p:nvSpPr>
          <p:spPr>
            <a:xfrm>
              <a:off x="3569608" y="3070096"/>
              <a:ext cx="502805" cy="499801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3" name="Pie 82"/>
            <p:cNvSpPr/>
            <p:nvPr/>
          </p:nvSpPr>
          <p:spPr>
            <a:xfrm>
              <a:off x="3578834" y="2998694"/>
              <a:ext cx="493580" cy="50932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84" name="Diagonal Stripe 83"/>
            <p:cNvSpPr/>
            <p:nvPr/>
          </p:nvSpPr>
          <p:spPr>
            <a:xfrm>
              <a:off x="4021673" y="3346177"/>
              <a:ext cx="281386" cy="323682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85" name="Diagonal Stripe 84"/>
            <p:cNvSpPr/>
            <p:nvPr/>
          </p:nvSpPr>
          <p:spPr>
            <a:xfrm flipH="1">
              <a:off x="3352800" y="3379496"/>
              <a:ext cx="281389" cy="323682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10"/>
          <p:cNvGrpSpPr>
            <a:grpSpLocks/>
          </p:cNvGrpSpPr>
          <p:nvPr/>
        </p:nvGrpSpPr>
        <p:grpSpPr bwMode="auto">
          <a:xfrm>
            <a:off x="2555875" y="4699000"/>
            <a:ext cx="796925" cy="577850"/>
            <a:chOff x="5733808" y="3976255"/>
            <a:chExt cx="795642" cy="577935"/>
          </a:xfrm>
        </p:grpSpPr>
        <p:grpSp>
          <p:nvGrpSpPr>
            <p:cNvPr id="11555" name="Group 91"/>
            <p:cNvGrpSpPr>
              <a:grpSpLocks/>
            </p:cNvGrpSpPr>
            <p:nvPr/>
          </p:nvGrpSpPr>
          <p:grpSpPr bwMode="auto">
            <a:xfrm>
              <a:off x="5733808" y="3976255"/>
              <a:ext cx="795642" cy="577935"/>
              <a:chOff x="6008919" y="3883230"/>
              <a:chExt cx="795642" cy="577935"/>
            </a:xfrm>
          </p:grpSpPr>
          <p:sp>
            <p:nvSpPr>
              <p:cNvPr id="93" name="Flowchart: Alternate Process 92"/>
              <p:cNvSpPr/>
              <p:nvPr/>
            </p:nvSpPr>
            <p:spPr>
              <a:xfrm>
                <a:off x="6151564" y="4145207"/>
                <a:ext cx="652997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4" name="Flowchart: Alternate Process 93"/>
              <p:cNvSpPr/>
              <p:nvPr/>
            </p:nvSpPr>
            <p:spPr>
              <a:xfrm>
                <a:off x="6149980" y="4226180"/>
                <a:ext cx="652997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5" name="Flowchart: Alternate Process 94"/>
              <p:cNvSpPr/>
              <p:nvPr/>
            </p:nvSpPr>
            <p:spPr>
              <a:xfrm>
                <a:off x="6149980" y="4308743"/>
                <a:ext cx="652997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6" name="Flowchart: Alternate Process 95"/>
              <p:cNvSpPr/>
              <p:nvPr/>
            </p:nvSpPr>
            <p:spPr>
              <a:xfrm>
                <a:off x="6146810" y="4389717"/>
                <a:ext cx="65458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7" name="Flowchart: Process 96"/>
              <p:cNvSpPr/>
              <p:nvPr/>
            </p:nvSpPr>
            <p:spPr>
              <a:xfrm>
                <a:off x="6199112" y="3883230"/>
                <a:ext cx="45964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98" name="Isosceles Triangle 97"/>
              <p:cNvSpPr/>
              <p:nvPr/>
            </p:nvSpPr>
            <p:spPr>
              <a:xfrm rot="16200000">
                <a:off x="6038125" y="3865139"/>
                <a:ext cx="131781" cy="19019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556" name="Group 98"/>
            <p:cNvGrpSpPr>
              <a:grpSpLocks/>
            </p:cNvGrpSpPr>
            <p:nvPr/>
          </p:nvGrpSpPr>
          <p:grpSpPr bwMode="auto">
            <a:xfrm>
              <a:off x="5933710" y="4045533"/>
              <a:ext cx="326748" cy="357904"/>
              <a:chOff x="3352800" y="2998694"/>
              <a:chExt cx="950259" cy="1075765"/>
            </a:xfrm>
          </p:grpSpPr>
          <p:sp>
            <p:nvSpPr>
              <p:cNvPr id="100" name="Flowchart: Delay 99"/>
              <p:cNvSpPr/>
              <p:nvPr/>
            </p:nvSpPr>
            <p:spPr>
              <a:xfrm rot="16200000">
                <a:off x="3490949" y="3572236"/>
                <a:ext cx="649035" cy="354924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568865" y="3072030"/>
                <a:ext cx="502421" cy="501091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2" name="Pie 101"/>
              <p:cNvSpPr/>
              <p:nvPr/>
            </p:nvSpPr>
            <p:spPr>
              <a:xfrm>
                <a:off x="3578083" y="3000444"/>
                <a:ext cx="493203" cy="510639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Diagonal Stripe 102"/>
              <p:cNvSpPr/>
              <p:nvPr/>
            </p:nvSpPr>
            <p:spPr>
              <a:xfrm>
                <a:off x="4020584" y="3348824"/>
                <a:ext cx="281171" cy="32451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Diagonal Stripe 103"/>
              <p:cNvSpPr/>
              <p:nvPr/>
            </p:nvSpPr>
            <p:spPr>
              <a:xfrm flipH="1">
                <a:off x="3352222" y="3382229"/>
                <a:ext cx="281174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57" name="Group 104"/>
            <p:cNvGrpSpPr>
              <a:grpSpLocks/>
            </p:cNvGrpSpPr>
            <p:nvPr/>
          </p:nvGrpSpPr>
          <p:grpSpPr bwMode="auto">
            <a:xfrm>
              <a:off x="6181110" y="4043558"/>
              <a:ext cx="326748" cy="357904"/>
              <a:chOff x="3352800" y="2998694"/>
              <a:chExt cx="950259" cy="1075765"/>
            </a:xfrm>
          </p:grpSpPr>
          <p:sp>
            <p:nvSpPr>
              <p:cNvPr id="106" name="Flowchart: Delay 105"/>
              <p:cNvSpPr/>
              <p:nvPr/>
            </p:nvSpPr>
            <p:spPr>
              <a:xfrm rot="16200000">
                <a:off x="3490516" y="3573400"/>
                <a:ext cx="649035" cy="354924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3568432" y="3068422"/>
                <a:ext cx="502421" cy="501091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8" name="Pie 107"/>
              <p:cNvSpPr/>
              <p:nvPr/>
            </p:nvSpPr>
            <p:spPr>
              <a:xfrm>
                <a:off x="3577651" y="2996836"/>
                <a:ext cx="493203" cy="510639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Diagonal Stripe 108"/>
              <p:cNvSpPr/>
              <p:nvPr/>
            </p:nvSpPr>
            <p:spPr>
              <a:xfrm>
                <a:off x="4020152" y="3345217"/>
                <a:ext cx="281171" cy="32451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Diagonal Stripe 109"/>
              <p:cNvSpPr/>
              <p:nvPr/>
            </p:nvSpPr>
            <p:spPr>
              <a:xfrm flipH="1">
                <a:off x="3351790" y="3378621"/>
                <a:ext cx="281174" cy="32451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4" name="Group 137"/>
          <p:cNvGrpSpPr>
            <a:grpSpLocks/>
          </p:cNvGrpSpPr>
          <p:nvPr/>
        </p:nvGrpSpPr>
        <p:grpSpPr bwMode="auto">
          <a:xfrm>
            <a:off x="4841875" y="4675188"/>
            <a:ext cx="795338" cy="577850"/>
            <a:chOff x="5244940" y="3867398"/>
            <a:chExt cx="795642" cy="577935"/>
          </a:xfrm>
        </p:grpSpPr>
        <p:grpSp>
          <p:nvGrpSpPr>
            <p:cNvPr id="11542" name="Group 112"/>
            <p:cNvGrpSpPr>
              <a:grpSpLocks/>
            </p:cNvGrpSpPr>
            <p:nvPr/>
          </p:nvGrpSpPr>
          <p:grpSpPr bwMode="auto">
            <a:xfrm>
              <a:off x="5244940" y="3867398"/>
              <a:ext cx="795642" cy="577935"/>
              <a:chOff x="6008919" y="3883230"/>
              <a:chExt cx="795642" cy="577935"/>
            </a:xfrm>
          </p:grpSpPr>
          <p:sp>
            <p:nvSpPr>
              <p:cNvPr id="126" name="Flowchart: Alternate Process 125"/>
              <p:cNvSpPr/>
              <p:nvPr/>
            </p:nvSpPr>
            <p:spPr>
              <a:xfrm>
                <a:off x="6151849" y="4145206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27" name="Flowchart: Alternate Process 126"/>
              <p:cNvSpPr/>
              <p:nvPr/>
            </p:nvSpPr>
            <p:spPr>
              <a:xfrm>
                <a:off x="6148672" y="4226180"/>
                <a:ext cx="654300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28" name="Flowchart: Alternate Process 127"/>
              <p:cNvSpPr/>
              <p:nvPr/>
            </p:nvSpPr>
            <p:spPr>
              <a:xfrm>
                <a:off x="6148672" y="4308743"/>
                <a:ext cx="654300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29" name="Flowchart: Alternate Process 128"/>
              <p:cNvSpPr/>
              <p:nvPr/>
            </p:nvSpPr>
            <p:spPr>
              <a:xfrm>
                <a:off x="6147085" y="4389716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30" name="Flowchart: Process 129"/>
              <p:cNvSpPr/>
              <p:nvPr/>
            </p:nvSpPr>
            <p:spPr>
              <a:xfrm>
                <a:off x="6199492" y="3883230"/>
                <a:ext cx="44467" cy="427100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31" name="Isosceles Triangle 130"/>
              <p:cNvSpPr/>
              <p:nvPr/>
            </p:nvSpPr>
            <p:spPr>
              <a:xfrm rot="16200000">
                <a:off x="6038314" y="3864949"/>
                <a:ext cx="131782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543" name="Group 113"/>
            <p:cNvGrpSpPr>
              <a:grpSpLocks/>
            </p:cNvGrpSpPr>
            <p:nvPr/>
          </p:nvGrpSpPr>
          <p:grpSpPr bwMode="auto">
            <a:xfrm>
              <a:off x="5444845" y="3936679"/>
              <a:ext cx="326749" cy="357905"/>
              <a:chOff x="3352800" y="2998694"/>
              <a:chExt cx="950259" cy="1075765"/>
            </a:xfrm>
          </p:grpSpPr>
          <p:sp>
            <p:nvSpPr>
              <p:cNvPr id="121" name="Flowchart: Delay 120"/>
              <p:cNvSpPr/>
              <p:nvPr/>
            </p:nvSpPr>
            <p:spPr>
              <a:xfrm rot="16200000">
                <a:off x="3493021" y="3571868"/>
                <a:ext cx="649033" cy="355631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570445" y="3072018"/>
                <a:ext cx="503423" cy="50109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23" name="Pie 122"/>
              <p:cNvSpPr/>
              <p:nvPr/>
            </p:nvSpPr>
            <p:spPr>
              <a:xfrm>
                <a:off x="3579682" y="3000435"/>
                <a:ext cx="494186" cy="510635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Diagonal Stripe 123"/>
              <p:cNvSpPr/>
              <p:nvPr/>
            </p:nvSpPr>
            <p:spPr>
              <a:xfrm>
                <a:off x="4023064" y="3348811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Diagonal Stripe 124"/>
              <p:cNvSpPr/>
              <p:nvPr/>
            </p:nvSpPr>
            <p:spPr>
              <a:xfrm flipH="1">
                <a:off x="3353370" y="3382219"/>
                <a:ext cx="281734" cy="319743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3" name="Group 131"/>
          <p:cNvGrpSpPr>
            <a:grpSpLocks/>
          </p:cNvGrpSpPr>
          <p:nvPr/>
        </p:nvGrpSpPr>
        <p:grpSpPr bwMode="auto">
          <a:xfrm>
            <a:off x="6169025" y="5195888"/>
            <a:ext cx="327025" cy="357187"/>
            <a:chOff x="3352800" y="2998694"/>
            <a:chExt cx="950259" cy="1075765"/>
          </a:xfrm>
        </p:grpSpPr>
        <p:sp>
          <p:nvSpPr>
            <p:cNvPr id="133" name="Flowchart: Delay 132"/>
            <p:cNvSpPr/>
            <p:nvPr/>
          </p:nvSpPr>
          <p:spPr>
            <a:xfrm rot="16200000">
              <a:off x="3491277" y="3571741"/>
              <a:ext cx="650241" cy="355195"/>
            </a:xfrm>
            <a:prstGeom prst="flowChartDelay">
              <a:avLst/>
            </a:prstGeom>
            <a:solidFill>
              <a:srgbClr val="7030A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34" name="Oval 133"/>
            <p:cNvSpPr/>
            <p:nvPr/>
          </p:nvSpPr>
          <p:spPr>
            <a:xfrm>
              <a:off x="3569608" y="3070410"/>
              <a:ext cx="502805" cy="50202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35" name="Pie 134"/>
            <p:cNvSpPr/>
            <p:nvPr/>
          </p:nvSpPr>
          <p:spPr>
            <a:xfrm>
              <a:off x="3578834" y="2998694"/>
              <a:ext cx="493580" cy="511585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36" name="Diagonal Stripe 135"/>
            <p:cNvSpPr/>
            <p:nvPr/>
          </p:nvSpPr>
          <p:spPr>
            <a:xfrm>
              <a:off x="4021673" y="3347719"/>
              <a:ext cx="281386" cy="325121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37" name="Diagonal Stripe 136"/>
            <p:cNvSpPr/>
            <p:nvPr/>
          </p:nvSpPr>
          <p:spPr>
            <a:xfrm flipH="1">
              <a:off x="3352800" y="3381189"/>
              <a:ext cx="281389" cy="32033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147"/>
          <p:cNvGrpSpPr>
            <a:grpSpLocks/>
          </p:cNvGrpSpPr>
          <p:nvPr/>
        </p:nvGrpSpPr>
        <p:grpSpPr bwMode="auto">
          <a:xfrm>
            <a:off x="6105525" y="4406900"/>
            <a:ext cx="430213" cy="520700"/>
            <a:chOff x="3352800" y="2998694"/>
            <a:chExt cx="950259" cy="1075765"/>
          </a:xfrm>
        </p:grpSpPr>
        <p:sp>
          <p:nvSpPr>
            <p:cNvPr id="149" name="Flowchart: Delay 148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50" name="Oval 149"/>
            <p:cNvSpPr/>
            <p:nvPr/>
          </p:nvSpPr>
          <p:spPr>
            <a:xfrm>
              <a:off x="3570202" y="3070849"/>
              <a:ext cx="501429" cy="50180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51" name="Pie 150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52" name="Diagonal Stripe 151"/>
            <p:cNvSpPr/>
            <p:nvPr/>
          </p:nvSpPr>
          <p:spPr>
            <a:xfrm>
              <a:off x="4019032" y="3349631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53" name="Diagonal Stripe 152"/>
            <p:cNvSpPr/>
            <p:nvPr/>
          </p:nvSpPr>
          <p:spPr>
            <a:xfrm flipH="1">
              <a:off x="3352800" y="3379147"/>
              <a:ext cx="284027" cy="32469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 153"/>
          <p:cNvGrpSpPr>
            <a:grpSpLocks/>
          </p:cNvGrpSpPr>
          <p:nvPr/>
        </p:nvGrpSpPr>
        <p:grpSpPr bwMode="auto">
          <a:xfrm>
            <a:off x="2557463" y="4622800"/>
            <a:ext cx="795337" cy="655638"/>
            <a:chOff x="6980717" y="3863084"/>
            <a:chExt cx="795642" cy="655479"/>
          </a:xfrm>
        </p:grpSpPr>
        <p:grpSp>
          <p:nvGrpSpPr>
            <p:cNvPr id="11519" name="Group 140"/>
            <p:cNvGrpSpPr>
              <a:grpSpLocks/>
            </p:cNvGrpSpPr>
            <p:nvPr/>
          </p:nvGrpSpPr>
          <p:grpSpPr bwMode="auto">
            <a:xfrm>
              <a:off x="6980717" y="3940628"/>
              <a:ext cx="795642" cy="577935"/>
              <a:chOff x="6008919" y="3883230"/>
              <a:chExt cx="795642" cy="577935"/>
            </a:xfrm>
          </p:grpSpPr>
          <p:sp>
            <p:nvSpPr>
              <p:cNvPr id="142" name="Flowchart: Alternate Process 141"/>
              <p:cNvSpPr/>
              <p:nvPr/>
            </p:nvSpPr>
            <p:spPr>
              <a:xfrm>
                <a:off x="6151849" y="4145329"/>
                <a:ext cx="652712" cy="6983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43" name="Flowchart: Alternate Process 142"/>
              <p:cNvSpPr/>
              <p:nvPr/>
            </p:nvSpPr>
            <p:spPr>
              <a:xfrm>
                <a:off x="6148673" y="4226272"/>
                <a:ext cx="654301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44" name="Flowchart: Alternate Process 143"/>
              <p:cNvSpPr/>
              <p:nvPr/>
            </p:nvSpPr>
            <p:spPr>
              <a:xfrm>
                <a:off x="6148673" y="4308802"/>
                <a:ext cx="654301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45" name="Flowchart: Alternate Process 144"/>
              <p:cNvSpPr/>
              <p:nvPr/>
            </p:nvSpPr>
            <p:spPr>
              <a:xfrm>
                <a:off x="6147084" y="4389744"/>
                <a:ext cx="654301" cy="71421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46" name="Flowchart: Process 145"/>
              <p:cNvSpPr/>
              <p:nvPr/>
            </p:nvSpPr>
            <p:spPr>
              <a:xfrm>
                <a:off x="6199492" y="3883455"/>
                <a:ext cx="44467" cy="426934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47" name="Isosceles Triangle 146"/>
              <p:cNvSpPr/>
              <p:nvPr/>
            </p:nvSpPr>
            <p:spPr>
              <a:xfrm rot="16200000">
                <a:off x="6038339" y="3865144"/>
                <a:ext cx="13173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520" name="Group 73"/>
            <p:cNvGrpSpPr>
              <a:grpSpLocks/>
            </p:cNvGrpSpPr>
            <p:nvPr/>
          </p:nvGrpSpPr>
          <p:grpSpPr bwMode="auto">
            <a:xfrm>
              <a:off x="7223524" y="3863084"/>
              <a:ext cx="430307" cy="520556"/>
              <a:chOff x="3352800" y="2998694"/>
              <a:chExt cx="950259" cy="1075765"/>
            </a:xfrm>
          </p:grpSpPr>
          <p:sp>
            <p:nvSpPr>
              <p:cNvPr id="75" name="Flowchart: Delay 74"/>
              <p:cNvSpPr/>
              <p:nvPr/>
            </p:nvSpPr>
            <p:spPr>
              <a:xfrm rot="16200000">
                <a:off x="3493159" y="3572681"/>
                <a:ext cx="649417" cy="354215"/>
              </a:xfrm>
              <a:prstGeom prst="flowChartDelay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570620" y="3070851"/>
                <a:ext cx="501511" cy="50182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7" name="Pie 76"/>
              <p:cNvSpPr/>
              <p:nvPr/>
            </p:nvSpPr>
            <p:spPr>
              <a:xfrm>
                <a:off x="3577634" y="2998694"/>
                <a:ext cx="498003" cy="511662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Diagonal Stripe 77"/>
              <p:cNvSpPr/>
              <p:nvPr/>
            </p:nvSpPr>
            <p:spPr>
              <a:xfrm>
                <a:off x="4019525" y="3349643"/>
                <a:ext cx="284073" cy="321429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Diagonal Stripe 78"/>
              <p:cNvSpPr/>
              <p:nvPr/>
            </p:nvSpPr>
            <p:spPr>
              <a:xfrm flipH="1">
                <a:off x="3353182" y="3379161"/>
                <a:ext cx="284073" cy="324710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8" name="Group 167"/>
          <p:cNvGrpSpPr>
            <a:grpSpLocks/>
          </p:cNvGrpSpPr>
          <p:nvPr/>
        </p:nvGrpSpPr>
        <p:grpSpPr bwMode="auto">
          <a:xfrm>
            <a:off x="4838700" y="4670425"/>
            <a:ext cx="795338" cy="577850"/>
            <a:chOff x="7040093" y="3560619"/>
            <a:chExt cx="795642" cy="577935"/>
          </a:xfrm>
        </p:grpSpPr>
        <p:grpSp>
          <p:nvGrpSpPr>
            <p:cNvPr id="11506" name="Group 154"/>
            <p:cNvGrpSpPr>
              <a:grpSpLocks/>
            </p:cNvGrpSpPr>
            <p:nvPr/>
          </p:nvGrpSpPr>
          <p:grpSpPr bwMode="auto">
            <a:xfrm>
              <a:off x="7040093" y="3560619"/>
              <a:ext cx="795642" cy="577935"/>
              <a:chOff x="6008919" y="3883230"/>
              <a:chExt cx="795642" cy="577935"/>
            </a:xfrm>
          </p:grpSpPr>
          <p:sp>
            <p:nvSpPr>
              <p:cNvPr id="156" name="Flowchart: Alternate Process 155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57" name="Flowchart: Alternate Process 156"/>
              <p:cNvSpPr/>
              <p:nvPr/>
            </p:nvSpPr>
            <p:spPr>
              <a:xfrm>
                <a:off x="6148672" y="4226180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58" name="Flowchart: Alternate Process 157"/>
              <p:cNvSpPr/>
              <p:nvPr/>
            </p:nvSpPr>
            <p:spPr>
              <a:xfrm>
                <a:off x="6148672" y="4308743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59" name="Flowchart: Alternate Process 158"/>
              <p:cNvSpPr/>
              <p:nvPr/>
            </p:nvSpPr>
            <p:spPr>
              <a:xfrm>
                <a:off x="6147085" y="4389717"/>
                <a:ext cx="654300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60" name="Flowchart: Process 159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61" name="Isosceles Triangle 160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507" name="Group 161"/>
            <p:cNvGrpSpPr>
              <a:grpSpLocks/>
            </p:cNvGrpSpPr>
            <p:nvPr/>
          </p:nvGrpSpPr>
          <p:grpSpPr bwMode="auto">
            <a:xfrm>
              <a:off x="7331036" y="3637818"/>
              <a:ext cx="326748" cy="357904"/>
              <a:chOff x="3352800" y="2998694"/>
              <a:chExt cx="950259" cy="1075765"/>
            </a:xfrm>
          </p:grpSpPr>
          <p:sp>
            <p:nvSpPr>
              <p:cNvPr id="163" name="Flowchart: Delay 162"/>
              <p:cNvSpPr/>
              <p:nvPr/>
            </p:nvSpPr>
            <p:spPr>
              <a:xfrm rot="16200000">
                <a:off x="3491523" y="3571933"/>
                <a:ext cx="649035" cy="355630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568944" y="3072081"/>
                <a:ext cx="503427" cy="501094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65" name="Pie 164"/>
              <p:cNvSpPr/>
              <p:nvPr/>
            </p:nvSpPr>
            <p:spPr>
              <a:xfrm>
                <a:off x="3578181" y="3000498"/>
                <a:ext cx="494190" cy="510636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Diagonal Stripe 165"/>
              <p:cNvSpPr/>
              <p:nvPr/>
            </p:nvSpPr>
            <p:spPr>
              <a:xfrm>
                <a:off x="4021565" y="3348875"/>
                <a:ext cx="281735" cy="32451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Diagonal Stripe 166"/>
              <p:cNvSpPr/>
              <p:nvPr/>
            </p:nvSpPr>
            <p:spPr>
              <a:xfrm flipH="1">
                <a:off x="3351872" y="3382283"/>
                <a:ext cx="281732" cy="319743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6" name="Group 188"/>
          <p:cNvGrpSpPr>
            <a:grpSpLocks/>
          </p:cNvGrpSpPr>
          <p:nvPr/>
        </p:nvGrpSpPr>
        <p:grpSpPr bwMode="auto">
          <a:xfrm>
            <a:off x="2559050" y="4692650"/>
            <a:ext cx="795338" cy="577850"/>
            <a:chOff x="5733808" y="3976255"/>
            <a:chExt cx="795642" cy="577935"/>
          </a:xfrm>
        </p:grpSpPr>
        <p:grpSp>
          <p:nvGrpSpPr>
            <p:cNvPr id="11487" name="Group 189"/>
            <p:cNvGrpSpPr>
              <a:grpSpLocks/>
            </p:cNvGrpSpPr>
            <p:nvPr/>
          </p:nvGrpSpPr>
          <p:grpSpPr bwMode="auto">
            <a:xfrm>
              <a:off x="5733808" y="3976255"/>
              <a:ext cx="795642" cy="577935"/>
              <a:chOff x="6008919" y="3883230"/>
              <a:chExt cx="795642" cy="577935"/>
            </a:xfrm>
          </p:grpSpPr>
          <p:sp>
            <p:nvSpPr>
              <p:cNvPr id="203" name="Flowchart: Alternate Process 202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4" name="Flowchart: Alternate Process 203"/>
              <p:cNvSpPr/>
              <p:nvPr/>
            </p:nvSpPr>
            <p:spPr>
              <a:xfrm>
                <a:off x="6148672" y="4226180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5" name="Flowchart: Alternate Process 204"/>
              <p:cNvSpPr/>
              <p:nvPr/>
            </p:nvSpPr>
            <p:spPr>
              <a:xfrm>
                <a:off x="6148672" y="4308743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6" name="Flowchart: Alternate Process 205"/>
              <p:cNvSpPr/>
              <p:nvPr/>
            </p:nvSpPr>
            <p:spPr>
              <a:xfrm>
                <a:off x="6147085" y="4389717"/>
                <a:ext cx="654300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7" name="Flowchart: Process 206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8" name="Isosceles Triangle 207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88" name="Group 190"/>
            <p:cNvGrpSpPr>
              <a:grpSpLocks/>
            </p:cNvGrpSpPr>
            <p:nvPr/>
          </p:nvGrpSpPr>
          <p:grpSpPr bwMode="auto">
            <a:xfrm>
              <a:off x="5933713" y="4045536"/>
              <a:ext cx="326749" cy="357905"/>
              <a:chOff x="3352800" y="2998694"/>
              <a:chExt cx="950259" cy="1075765"/>
            </a:xfrm>
          </p:grpSpPr>
          <p:sp>
            <p:nvSpPr>
              <p:cNvPr id="198" name="Flowchart: Delay 197"/>
              <p:cNvSpPr/>
              <p:nvPr/>
            </p:nvSpPr>
            <p:spPr>
              <a:xfrm rot="16200000">
                <a:off x="3493021" y="3571871"/>
                <a:ext cx="649033" cy="355631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3570445" y="3072021"/>
                <a:ext cx="503423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00" name="Pie 199"/>
              <p:cNvSpPr/>
              <p:nvPr/>
            </p:nvSpPr>
            <p:spPr>
              <a:xfrm>
                <a:off x="3579682" y="3000435"/>
                <a:ext cx="494186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Diagonal Stripe 200"/>
              <p:cNvSpPr/>
              <p:nvPr/>
            </p:nvSpPr>
            <p:spPr>
              <a:xfrm>
                <a:off x="4023064" y="3348814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Diagonal Stripe 201"/>
              <p:cNvSpPr/>
              <p:nvPr/>
            </p:nvSpPr>
            <p:spPr>
              <a:xfrm flipH="1">
                <a:off x="3353370" y="3382219"/>
                <a:ext cx="281734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489" name="Group 191"/>
            <p:cNvGrpSpPr>
              <a:grpSpLocks/>
            </p:cNvGrpSpPr>
            <p:nvPr/>
          </p:nvGrpSpPr>
          <p:grpSpPr bwMode="auto">
            <a:xfrm>
              <a:off x="6181113" y="4043561"/>
              <a:ext cx="326749" cy="357905"/>
              <a:chOff x="3352800" y="2998694"/>
              <a:chExt cx="950259" cy="1075765"/>
            </a:xfrm>
          </p:grpSpPr>
          <p:sp>
            <p:nvSpPr>
              <p:cNvPr id="193" name="Flowchart: Delay 192"/>
              <p:cNvSpPr/>
              <p:nvPr/>
            </p:nvSpPr>
            <p:spPr>
              <a:xfrm rot="16200000">
                <a:off x="3491715" y="3575345"/>
                <a:ext cx="649033" cy="35101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3571448" y="3068413"/>
                <a:ext cx="498806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95" name="Pie 194"/>
              <p:cNvSpPr/>
              <p:nvPr/>
            </p:nvSpPr>
            <p:spPr>
              <a:xfrm>
                <a:off x="3576065" y="2996827"/>
                <a:ext cx="498806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Diagonal Stripe 195"/>
              <p:cNvSpPr/>
              <p:nvPr/>
            </p:nvSpPr>
            <p:spPr>
              <a:xfrm>
                <a:off x="4019448" y="3345207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Diagonal Stripe 196"/>
              <p:cNvSpPr/>
              <p:nvPr/>
            </p:nvSpPr>
            <p:spPr>
              <a:xfrm flipH="1">
                <a:off x="3354374" y="3378611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0" name="Group 208"/>
          <p:cNvGrpSpPr>
            <a:grpSpLocks/>
          </p:cNvGrpSpPr>
          <p:nvPr/>
        </p:nvGrpSpPr>
        <p:grpSpPr bwMode="auto">
          <a:xfrm>
            <a:off x="4838700" y="4673600"/>
            <a:ext cx="796925" cy="577850"/>
            <a:chOff x="5244940" y="3867398"/>
            <a:chExt cx="795642" cy="577935"/>
          </a:xfrm>
        </p:grpSpPr>
        <p:grpSp>
          <p:nvGrpSpPr>
            <p:cNvPr id="11474" name="Group 209"/>
            <p:cNvGrpSpPr>
              <a:grpSpLocks/>
            </p:cNvGrpSpPr>
            <p:nvPr/>
          </p:nvGrpSpPr>
          <p:grpSpPr bwMode="auto">
            <a:xfrm>
              <a:off x="5244940" y="3867398"/>
              <a:ext cx="795642" cy="577935"/>
              <a:chOff x="6008919" y="3883230"/>
              <a:chExt cx="795642" cy="577935"/>
            </a:xfrm>
          </p:grpSpPr>
          <p:sp>
            <p:nvSpPr>
              <p:cNvPr id="217" name="Flowchart: Alternate Process 216"/>
              <p:cNvSpPr/>
              <p:nvPr/>
            </p:nvSpPr>
            <p:spPr>
              <a:xfrm>
                <a:off x="6151564" y="4145207"/>
                <a:ext cx="652997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18" name="Flowchart: Alternate Process 217"/>
              <p:cNvSpPr/>
              <p:nvPr/>
            </p:nvSpPr>
            <p:spPr>
              <a:xfrm>
                <a:off x="6149980" y="4226180"/>
                <a:ext cx="652997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19" name="Flowchart: Alternate Process 218"/>
              <p:cNvSpPr/>
              <p:nvPr/>
            </p:nvSpPr>
            <p:spPr>
              <a:xfrm>
                <a:off x="6149980" y="4308743"/>
                <a:ext cx="652997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20" name="Flowchart: Alternate Process 219"/>
              <p:cNvSpPr/>
              <p:nvPr/>
            </p:nvSpPr>
            <p:spPr>
              <a:xfrm>
                <a:off x="6146810" y="4389717"/>
                <a:ext cx="65458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21" name="Flowchart: Process 220"/>
              <p:cNvSpPr/>
              <p:nvPr/>
            </p:nvSpPr>
            <p:spPr>
              <a:xfrm>
                <a:off x="6199112" y="3883230"/>
                <a:ext cx="45964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22" name="Isosceles Triangle 221"/>
              <p:cNvSpPr/>
              <p:nvPr/>
            </p:nvSpPr>
            <p:spPr>
              <a:xfrm rot="16200000">
                <a:off x="6038125" y="3865139"/>
                <a:ext cx="131781" cy="19019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75" name="Group 210"/>
            <p:cNvGrpSpPr>
              <a:grpSpLocks/>
            </p:cNvGrpSpPr>
            <p:nvPr/>
          </p:nvGrpSpPr>
          <p:grpSpPr bwMode="auto">
            <a:xfrm>
              <a:off x="5444845" y="3936679"/>
              <a:ext cx="326749" cy="357905"/>
              <a:chOff x="3352800" y="2998694"/>
              <a:chExt cx="950259" cy="1075765"/>
            </a:xfrm>
          </p:grpSpPr>
          <p:sp>
            <p:nvSpPr>
              <p:cNvPr id="212" name="Flowchart: Delay 211"/>
              <p:cNvSpPr/>
              <p:nvPr/>
            </p:nvSpPr>
            <p:spPr>
              <a:xfrm rot="16200000">
                <a:off x="3490940" y="3572226"/>
                <a:ext cx="649033" cy="354923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568855" y="3072021"/>
                <a:ext cx="502420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14" name="Pie 213"/>
              <p:cNvSpPr/>
              <p:nvPr/>
            </p:nvSpPr>
            <p:spPr>
              <a:xfrm>
                <a:off x="3578074" y="3000435"/>
                <a:ext cx="493201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Diagonal Stripe 214"/>
              <p:cNvSpPr/>
              <p:nvPr/>
            </p:nvSpPr>
            <p:spPr>
              <a:xfrm>
                <a:off x="4020574" y="3348814"/>
                <a:ext cx="281170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Diagonal Stripe 215"/>
              <p:cNvSpPr/>
              <p:nvPr/>
            </p:nvSpPr>
            <p:spPr>
              <a:xfrm flipH="1">
                <a:off x="3352213" y="3382219"/>
                <a:ext cx="281173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" name="Group 222"/>
          <p:cNvGrpSpPr>
            <a:grpSpLocks/>
          </p:cNvGrpSpPr>
          <p:nvPr/>
        </p:nvGrpSpPr>
        <p:grpSpPr bwMode="auto">
          <a:xfrm>
            <a:off x="2552700" y="4622800"/>
            <a:ext cx="795338" cy="655638"/>
            <a:chOff x="6980717" y="3863084"/>
            <a:chExt cx="795642" cy="655479"/>
          </a:xfrm>
        </p:grpSpPr>
        <p:grpSp>
          <p:nvGrpSpPr>
            <p:cNvPr id="11461" name="Group 223"/>
            <p:cNvGrpSpPr>
              <a:grpSpLocks/>
            </p:cNvGrpSpPr>
            <p:nvPr/>
          </p:nvGrpSpPr>
          <p:grpSpPr bwMode="auto">
            <a:xfrm>
              <a:off x="6980717" y="3940628"/>
              <a:ext cx="795642" cy="577935"/>
              <a:chOff x="6008919" y="3883230"/>
              <a:chExt cx="795642" cy="577935"/>
            </a:xfrm>
          </p:grpSpPr>
          <p:sp>
            <p:nvSpPr>
              <p:cNvPr id="231" name="Flowchart: Alternate Process 230"/>
              <p:cNvSpPr/>
              <p:nvPr/>
            </p:nvSpPr>
            <p:spPr>
              <a:xfrm>
                <a:off x="6151849" y="4145329"/>
                <a:ext cx="652712" cy="6983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32" name="Flowchart: Alternate Process 231"/>
              <p:cNvSpPr/>
              <p:nvPr/>
            </p:nvSpPr>
            <p:spPr>
              <a:xfrm>
                <a:off x="6148672" y="4226272"/>
                <a:ext cx="654300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33" name="Flowchart: Alternate Process 232"/>
              <p:cNvSpPr/>
              <p:nvPr/>
            </p:nvSpPr>
            <p:spPr>
              <a:xfrm>
                <a:off x="6148672" y="4308802"/>
                <a:ext cx="654300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34" name="Flowchart: Alternate Process 233"/>
              <p:cNvSpPr/>
              <p:nvPr/>
            </p:nvSpPr>
            <p:spPr>
              <a:xfrm>
                <a:off x="6147085" y="4389744"/>
                <a:ext cx="654300" cy="71421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35" name="Flowchart: Process 234"/>
              <p:cNvSpPr/>
              <p:nvPr/>
            </p:nvSpPr>
            <p:spPr>
              <a:xfrm>
                <a:off x="6199492" y="3883455"/>
                <a:ext cx="44467" cy="426934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36" name="Isosceles Triangle 235"/>
              <p:cNvSpPr/>
              <p:nvPr/>
            </p:nvSpPr>
            <p:spPr>
              <a:xfrm rot="16200000">
                <a:off x="6038339" y="3865144"/>
                <a:ext cx="13173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62" name="Group 224"/>
            <p:cNvGrpSpPr>
              <a:grpSpLocks/>
            </p:cNvGrpSpPr>
            <p:nvPr/>
          </p:nvGrpSpPr>
          <p:grpSpPr bwMode="auto">
            <a:xfrm>
              <a:off x="7223517" y="3863081"/>
              <a:ext cx="430305" cy="520555"/>
              <a:chOff x="3352800" y="2998694"/>
              <a:chExt cx="950259" cy="1075765"/>
            </a:xfrm>
          </p:grpSpPr>
          <p:sp>
            <p:nvSpPr>
              <p:cNvPr id="226" name="Flowchart: Delay 225"/>
              <p:cNvSpPr/>
              <p:nvPr/>
            </p:nvSpPr>
            <p:spPr>
              <a:xfrm rot="16200000">
                <a:off x="3493177" y="3572689"/>
                <a:ext cx="649418" cy="354213"/>
              </a:xfrm>
              <a:prstGeom prst="flowChartDelay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570638" y="3070858"/>
                <a:ext cx="501510" cy="501824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28" name="Pie 227"/>
              <p:cNvSpPr/>
              <p:nvPr/>
            </p:nvSpPr>
            <p:spPr>
              <a:xfrm>
                <a:off x="3577653" y="2998700"/>
                <a:ext cx="498004" cy="511663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Diagonal Stripe 228"/>
              <p:cNvSpPr/>
              <p:nvPr/>
            </p:nvSpPr>
            <p:spPr>
              <a:xfrm>
                <a:off x="4019544" y="3349650"/>
                <a:ext cx="284072" cy="321429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Diagonal Stripe 229"/>
              <p:cNvSpPr/>
              <p:nvPr/>
            </p:nvSpPr>
            <p:spPr>
              <a:xfrm flipH="1">
                <a:off x="3353200" y="3379168"/>
                <a:ext cx="284072" cy="324710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" name="Group 236"/>
          <p:cNvGrpSpPr>
            <a:grpSpLocks/>
          </p:cNvGrpSpPr>
          <p:nvPr/>
        </p:nvGrpSpPr>
        <p:grpSpPr bwMode="auto">
          <a:xfrm>
            <a:off x="4843463" y="4673600"/>
            <a:ext cx="795337" cy="577850"/>
            <a:chOff x="7040093" y="3560619"/>
            <a:chExt cx="795642" cy="577935"/>
          </a:xfrm>
        </p:grpSpPr>
        <p:grpSp>
          <p:nvGrpSpPr>
            <p:cNvPr id="11448" name="Group 237"/>
            <p:cNvGrpSpPr>
              <a:grpSpLocks/>
            </p:cNvGrpSpPr>
            <p:nvPr/>
          </p:nvGrpSpPr>
          <p:grpSpPr bwMode="auto">
            <a:xfrm>
              <a:off x="7040093" y="3560619"/>
              <a:ext cx="795642" cy="577935"/>
              <a:chOff x="6008919" y="3883230"/>
              <a:chExt cx="795642" cy="577935"/>
            </a:xfrm>
          </p:grpSpPr>
          <p:sp>
            <p:nvSpPr>
              <p:cNvPr id="245" name="Flowchart: Alternate Process 244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6" name="Flowchart: Alternate Process 245"/>
              <p:cNvSpPr/>
              <p:nvPr/>
            </p:nvSpPr>
            <p:spPr>
              <a:xfrm>
                <a:off x="6148673" y="4226180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7" name="Flowchart: Alternate Process 246"/>
              <p:cNvSpPr/>
              <p:nvPr/>
            </p:nvSpPr>
            <p:spPr>
              <a:xfrm>
                <a:off x="6148673" y="4308743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8" name="Flowchart: Alternate Process 247"/>
              <p:cNvSpPr/>
              <p:nvPr/>
            </p:nvSpPr>
            <p:spPr>
              <a:xfrm>
                <a:off x="6147084" y="4389717"/>
                <a:ext cx="65430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9" name="Flowchart: Process 248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50" name="Isosceles Triangle 249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49" name="Group 238"/>
            <p:cNvGrpSpPr>
              <a:grpSpLocks/>
            </p:cNvGrpSpPr>
            <p:nvPr/>
          </p:nvGrpSpPr>
          <p:grpSpPr bwMode="auto">
            <a:xfrm>
              <a:off x="7331039" y="3637821"/>
              <a:ext cx="326749" cy="357905"/>
              <a:chOff x="3352800" y="2998694"/>
              <a:chExt cx="950259" cy="1075765"/>
            </a:xfrm>
          </p:grpSpPr>
          <p:sp>
            <p:nvSpPr>
              <p:cNvPr id="240" name="Flowchart: Delay 239"/>
              <p:cNvSpPr/>
              <p:nvPr/>
            </p:nvSpPr>
            <p:spPr>
              <a:xfrm rot="16200000">
                <a:off x="3491514" y="3571922"/>
                <a:ext cx="649033" cy="35563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3568937" y="3072072"/>
                <a:ext cx="503423" cy="50109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42" name="Pie 241"/>
              <p:cNvSpPr/>
              <p:nvPr/>
            </p:nvSpPr>
            <p:spPr>
              <a:xfrm>
                <a:off x="3578175" y="3000489"/>
                <a:ext cx="494186" cy="510635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Diagonal Stripe 242"/>
              <p:cNvSpPr/>
              <p:nvPr/>
            </p:nvSpPr>
            <p:spPr>
              <a:xfrm>
                <a:off x="4021557" y="3348865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Diagonal Stripe 243"/>
              <p:cNvSpPr/>
              <p:nvPr/>
            </p:nvSpPr>
            <p:spPr>
              <a:xfrm flipH="1">
                <a:off x="3351863" y="3382273"/>
                <a:ext cx="281734" cy="319743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" name="Group 250"/>
          <p:cNvGrpSpPr>
            <a:grpSpLocks/>
          </p:cNvGrpSpPr>
          <p:nvPr/>
        </p:nvGrpSpPr>
        <p:grpSpPr bwMode="auto">
          <a:xfrm>
            <a:off x="2557463" y="4679950"/>
            <a:ext cx="795337" cy="577850"/>
            <a:chOff x="5733808" y="3976255"/>
            <a:chExt cx="795642" cy="577935"/>
          </a:xfrm>
        </p:grpSpPr>
        <p:grpSp>
          <p:nvGrpSpPr>
            <p:cNvPr id="11429" name="Group 251"/>
            <p:cNvGrpSpPr>
              <a:grpSpLocks/>
            </p:cNvGrpSpPr>
            <p:nvPr/>
          </p:nvGrpSpPr>
          <p:grpSpPr bwMode="auto">
            <a:xfrm>
              <a:off x="5733808" y="3976255"/>
              <a:ext cx="795642" cy="577935"/>
              <a:chOff x="6008919" y="3883230"/>
              <a:chExt cx="795642" cy="577935"/>
            </a:xfrm>
          </p:grpSpPr>
          <p:sp>
            <p:nvSpPr>
              <p:cNvPr id="265" name="Flowchart: Alternate Process 264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6" name="Flowchart: Alternate Process 265"/>
              <p:cNvSpPr/>
              <p:nvPr/>
            </p:nvSpPr>
            <p:spPr>
              <a:xfrm>
                <a:off x="6148673" y="4226180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7" name="Flowchart: Alternate Process 266"/>
              <p:cNvSpPr/>
              <p:nvPr/>
            </p:nvSpPr>
            <p:spPr>
              <a:xfrm>
                <a:off x="6148673" y="4308743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8" name="Flowchart: Alternate Process 267"/>
              <p:cNvSpPr/>
              <p:nvPr/>
            </p:nvSpPr>
            <p:spPr>
              <a:xfrm>
                <a:off x="6147084" y="4389717"/>
                <a:ext cx="65430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9" name="Flowchart: Process 268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70" name="Isosceles Triangle 269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30" name="Group 252"/>
            <p:cNvGrpSpPr>
              <a:grpSpLocks/>
            </p:cNvGrpSpPr>
            <p:nvPr/>
          </p:nvGrpSpPr>
          <p:grpSpPr bwMode="auto">
            <a:xfrm>
              <a:off x="5933713" y="4045536"/>
              <a:ext cx="326749" cy="357905"/>
              <a:chOff x="3352800" y="2998694"/>
              <a:chExt cx="950259" cy="1075765"/>
            </a:xfrm>
          </p:grpSpPr>
          <p:sp>
            <p:nvSpPr>
              <p:cNvPr id="260" name="Flowchart: Delay 259"/>
              <p:cNvSpPr/>
              <p:nvPr/>
            </p:nvSpPr>
            <p:spPr>
              <a:xfrm rot="16200000">
                <a:off x="3493024" y="3571871"/>
                <a:ext cx="649033" cy="355629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3570445" y="3072021"/>
                <a:ext cx="503426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62" name="Pie 261"/>
              <p:cNvSpPr/>
              <p:nvPr/>
            </p:nvSpPr>
            <p:spPr>
              <a:xfrm>
                <a:off x="3579682" y="3000435"/>
                <a:ext cx="494189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Diagonal Stripe 262"/>
              <p:cNvSpPr/>
              <p:nvPr/>
            </p:nvSpPr>
            <p:spPr>
              <a:xfrm>
                <a:off x="4023064" y="3348814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Diagonal Stripe 263"/>
              <p:cNvSpPr/>
              <p:nvPr/>
            </p:nvSpPr>
            <p:spPr>
              <a:xfrm flipH="1">
                <a:off x="3353373" y="3382219"/>
                <a:ext cx="281731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431" name="Group 253"/>
            <p:cNvGrpSpPr>
              <a:grpSpLocks/>
            </p:cNvGrpSpPr>
            <p:nvPr/>
          </p:nvGrpSpPr>
          <p:grpSpPr bwMode="auto">
            <a:xfrm>
              <a:off x="6181113" y="4043561"/>
              <a:ext cx="326749" cy="357905"/>
              <a:chOff x="3352800" y="2998694"/>
              <a:chExt cx="950259" cy="1075765"/>
            </a:xfrm>
          </p:grpSpPr>
          <p:sp>
            <p:nvSpPr>
              <p:cNvPr id="255" name="Flowchart: Delay 254"/>
              <p:cNvSpPr/>
              <p:nvPr/>
            </p:nvSpPr>
            <p:spPr>
              <a:xfrm rot="16200000">
                <a:off x="3491715" y="3575345"/>
                <a:ext cx="649033" cy="35101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3571445" y="3068413"/>
                <a:ext cx="498806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57" name="Pie 256"/>
              <p:cNvSpPr/>
              <p:nvPr/>
            </p:nvSpPr>
            <p:spPr>
              <a:xfrm>
                <a:off x="3576065" y="2996827"/>
                <a:ext cx="498806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Diagonal Stripe 257"/>
              <p:cNvSpPr/>
              <p:nvPr/>
            </p:nvSpPr>
            <p:spPr>
              <a:xfrm>
                <a:off x="4019448" y="3345207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59" name="Diagonal Stripe 258"/>
              <p:cNvSpPr/>
              <p:nvPr/>
            </p:nvSpPr>
            <p:spPr>
              <a:xfrm flipH="1">
                <a:off x="3354374" y="3378611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9" name="Group 270"/>
          <p:cNvGrpSpPr>
            <a:grpSpLocks/>
          </p:cNvGrpSpPr>
          <p:nvPr/>
        </p:nvGrpSpPr>
        <p:grpSpPr bwMode="auto">
          <a:xfrm>
            <a:off x="4843463" y="4665663"/>
            <a:ext cx="795337" cy="577850"/>
            <a:chOff x="5244940" y="3867398"/>
            <a:chExt cx="795642" cy="577935"/>
          </a:xfrm>
        </p:grpSpPr>
        <p:grpSp>
          <p:nvGrpSpPr>
            <p:cNvPr id="11416" name="Group 271"/>
            <p:cNvGrpSpPr>
              <a:grpSpLocks/>
            </p:cNvGrpSpPr>
            <p:nvPr/>
          </p:nvGrpSpPr>
          <p:grpSpPr bwMode="auto">
            <a:xfrm>
              <a:off x="5244940" y="3867398"/>
              <a:ext cx="795642" cy="577935"/>
              <a:chOff x="6008919" y="3883230"/>
              <a:chExt cx="795642" cy="577935"/>
            </a:xfrm>
          </p:grpSpPr>
          <p:sp>
            <p:nvSpPr>
              <p:cNvPr id="279" name="Flowchart: Alternate Process 278"/>
              <p:cNvSpPr/>
              <p:nvPr/>
            </p:nvSpPr>
            <p:spPr>
              <a:xfrm>
                <a:off x="6151849" y="4145206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0" name="Flowchart: Alternate Process 279"/>
              <p:cNvSpPr/>
              <p:nvPr/>
            </p:nvSpPr>
            <p:spPr>
              <a:xfrm>
                <a:off x="6148673" y="4226180"/>
                <a:ext cx="65430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1" name="Flowchart: Alternate Process 280"/>
              <p:cNvSpPr/>
              <p:nvPr/>
            </p:nvSpPr>
            <p:spPr>
              <a:xfrm>
                <a:off x="6148673" y="4308743"/>
                <a:ext cx="65430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2" name="Flowchart: Alternate Process 281"/>
              <p:cNvSpPr/>
              <p:nvPr/>
            </p:nvSpPr>
            <p:spPr>
              <a:xfrm>
                <a:off x="6147084" y="4389716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3" name="Flowchart: Process 282"/>
              <p:cNvSpPr/>
              <p:nvPr/>
            </p:nvSpPr>
            <p:spPr>
              <a:xfrm>
                <a:off x="6199492" y="3883230"/>
                <a:ext cx="44467" cy="427100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4" name="Isosceles Triangle 283"/>
              <p:cNvSpPr/>
              <p:nvPr/>
            </p:nvSpPr>
            <p:spPr>
              <a:xfrm rot="16200000">
                <a:off x="6038314" y="3864949"/>
                <a:ext cx="131782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17" name="Group 272"/>
            <p:cNvGrpSpPr>
              <a:grpSpLocks/>
            </p:cNvGrpSpPr>
            <p:nvPr/>
          </p:nvGrpSpPr>
          <p:grpSpPr bwMode="auto">
            <a:xfrm>
              <a:off x="5444845" y="3936679"/>
              <a:ext cx="326749" cy="357905"/>
              <a:chOff x="3352800" y="2998694"/>
              <a:chExt cx="950259" cy="1075765"/>
            </a:xfrm>
          </p:grpSpPr>
          <p:sp>
            <p:nvSpPr>
              <p:cNvPr id="274" name="Flowchart: Delay 273"/>
              <p:cNvSpPr/>
              <p:nvPr/>
            </p:nvSpPr>
            <p:spPr>
              <a:xfrm rot="16200000">
                <a:off x="3493024" y="3571868"/>
                <a:ext cx="649033" cy="355629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3570445" y="3072018"/>
                <a:ext cx="503426" cy="50109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76" name="Pie 275"/>
              <p:cNvSpPr/>
              <p:nvPr/>
            </p:nvSpPr>
            <p:spPr>
              <a:xfrm>
                <a:off x="3579682" y="3000435"/>
                <a:ext cx="494189" cy="510635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77" name="Diagonal Stripe 276"/>
              <p:cNvSpPr/>
              <p:nvPr/>
            </p:nvSpPr>
            <p:spPr>
              <a:xfrm>
                <a:off x="4023064" y="3348811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78" name="Diagonal Stripe 277"/>
              <p:cNvSpPr/>
              <p:nvPr/>
            </p:nvSpPr>
            <p:spPr>
              <a:xfrm flipH="1">
                <a:off x="3353373" y="3382219"/>
                <a:ext cx="281731" cy="319743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8" name="Group 284"/>
          <p:cNvGrpSpPr>
            <a:grpSpLocks/>
          </p:cNvGrpSpPr>
          <p:nvPr/>
        </p:nvGrpSpPr>
        <p:grpSpPr bwMode="auto">
          <a:xfrm>
            <a:off x="2549525" y="4613275"/>
            <a:ext cx="795338" cy="655638"/>
            <a:chOff x="6980717" y="3863084"/>
            <a:chExt cx="795642" cy="655479"/>
          </a:xfrm>
        </p:grpSpPr>
        <p:grpSp>
          <p:nvGrpSpPr>
            <p:cNvPr id="11403" name="Group 285"/>
            <p:cNvGrpSpPr>
              <a:grpSpLocks/>
            </p:cNvGrpSpPr>
            <p:nvPr/>
          </p:nvGrpSpPr>
          <p:grpSpPr bwMode="auto">
            <a:xfrm>
              <a:off x="6980717" y="3940628"/>
              <a:ext cx="795642" cy="577935"/>
              <a:chOff x="6008919" y="3883230"/>
              <a:chExt cx="795642" cy="577935"/>
            </a:xfrm>
          </p:grpSpPr>
          <p:sp>
            <p:nvSpPr>
              <p:cNvPr id="293" name="Flowchart: Alternate Process 292"/>
              <p:cNvSpPr/>
              <p:nvPr/>
            </p:nvSpPr>
            <p:spPr>
              <a:xfrm>
                <a:off x="6151849" y="4145329"/>
                <a:ext cx="652712" cy="6983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4" name="Flowchart: Alternate Process 293"/>
              <p:cNvSpPr/>
              <p:nvPr/>
            </p:nvSpPr>
            <p:spPr>
              <a:xfrm>
                <a:off x="6148672" y="4226272"/>
                <a:ext cx="654300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5" name="Flowchart: Alternate Process 294"/>
              <p:cNvSpPr/>
              <p:nvPr/>
            </p:nvSpPr>
            <p:spPr>
              <a:xfrm>
                <a:off x="6148672" y="4308802"/>
                <a:ext cx="654300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6" name="Flowchart: Alternate Process 295"/>
              <p:cNvSpPr/>
              <p:nvPr/>
            </p:nvSpPr>
            <p:spPr>
              <a:xfrm>
                <a:off x="6147085" y="4389744"/>
                <a:ext cx="654300" cy="71421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7" name="Flowchart: Process 296"/>
              <p:cNvSpPr/>
              <p:nvPr/>
            </p:nvSpPr>
            <p:spPr>
              <a:xfrm>
                <a:off x="6199492" y="3883455"/>
                <a:ext cx="44467" cy="426934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8" name="Isosceles Triangle 297"/>
              <p:cNvSpPr/>
              <p:nvPr/>
            </p:nvSpPr>
            <p:spPr>
              <a:xfrm rot="16200000">
                <a:off x="6038339" y="3865144"/>
                <a:ext cx="13173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404" name="Group 286"/>
            <p:cNvGrpSpPr>
              <a:grpSpLocks/>
            </p:cNvGrpSpPr>
            <p:nvPr/>
          </p:nvGrpSpPr>
          <p:grpSpPr bwMode="auto">
            <a:xfrm>
              <a:off x="7223509" y="3863081"/>
              <a:ext cx="430303" cy="520555"/>
              <a:chOff x="3352800" y="2998694"/>
              <a:chExt cx="950259" cy="1075765"/>
            </a:xfrm>
          </p:grpSpPr>
          <p:sp>
            <p:nvSpPr>
              <p:cNvPr id="288" name="Flowchart: Delay 287"/>
              <p:cNvSpPr/>
              <p:nvPr/>
            </p:nvSpPr>
            <p:spPr>
              <a:xfrm rot="16200000">
                <a:off x="3493197" y="3572688"/>
                <a:ext cx="649418" cy="354215"/>
              </a:xfrm>
              <a:prstGeom prst="flowChartDelay">
                <a:avLst/>
              </a:prstGeom>
              <a:solidFill>
                <a:srgbClr val="FF00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3570657" y="3070858"/>
                <a:ext cx="501513" cy="501824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90" name="Pie 289"/>
              <p:cNvSpPr/>
              <p:nvPr/>
            </p:nvSpPr>
            <p:spPr>
              <a:xfrm>
                <a:off x="3577671" y="2998700"/>
                <a:ext cx="498007" cy="511663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91" name="Diagonal Stripe 290"/>
              <p:cNvSpPr/>
              <p:nvPr/>
            </p:nvSpPr>
            <p:spPr>
              <a:xfrm>
                <a:off x="4019565" y="3349650"/>
                <a:ext cx="284073" cy="321429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292" name="Diagonal Stripe 291"/>
              <p:cNvSpPr/>
              <p:nvPr/>
            </p:nvSpPr>
            <p:spPr>
              <a:xfrm flipH="1">
                <a:off x="3353218" y="3379168"/>
                <a:ext cx="284073" cy="324710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1" name="Group 298"/>
          <p:cNvGrpSpPr>
            <a:grpSpLocks/>
          </p:cNvGrpSpPr>
          <p:nvPr/>
        </p:nvGrpSpPr>
        <p:grpSpPr bwMode="auto">
          <a:xfrm>
            <a:off x="4838700" y="4668838"/>
            <a:ext cx="796925" cy="577850"/>
            <a:chOff x="7040093" y="3560619"/>
            <a:chExt cx="795642" cy="577935"/>
          </a:xfrm>
        </p:grpSpPr>
        <p:grpSp>
          <p:nvGrpSpPr>
            <p:cNvPr id="11390" name="Group 299"/>
            <p:cNvGrpSpPr>
              <a:grpSpLocks/>
            </p:cNvGrpSpPr>
            <p:nvPr/>
          </p:nvGrpSpPr>
          <p:grpSpPr bwMode="auto">
            <a:xfrm>
              <a:off x="7040093" y="3560619"/>
              <a:ext cx="795642" cy="577935"/>
              <a:chOff x="6008919" y="3883230"/>
              <a:chExt cx="795642" cy="577935"/>
            </a:xfrm>
          </p:grpSpPr>
          <p:sp>
            <p:nvSpPr>
              <p:cNvPr id="307" name="Flowchart: Alternate Process 306"/>
              <p:cNvSpPr/>
              <p:nvPr/>
            </p:nvSpPr>
            <p:spPr>
              <a:xfrm>
                <a:off x="6151564" y="4145206"/>
                <a:ext cx="652997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08" name="Flowchart: Alternate Process 307"/>
              <p:cNvSpPr/>
              <p:nvPr/>
            </p:nvSpPr>
            <p:spPr>
              <a:xfrm>
                <a:off x="6149980" y="4226180"/>
                <a:ext cx="652997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09" name="Flowchart: Alternate Process 308"/>
              <p:cNvSpPr/>
              <p:nvPr/>
            </p:nvSpPr>
            <p:spPr>
              <a:xfrm>
                <a:off x="6149980" y="4308743"/>
                <a:ext cx="652997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10" name="Flowchart: Alternate Process 309"/>
              <p:cNvSpPr/>
              <p:nvPr/>
            </p:nvSpPr>
            <p:spPr>
              <a:xfrm>
                <a:off x="6146810" y="4389716"/>
                <a:ext cx="65458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11" name="Flowchart: Process 310"/>
              <p:cNvSpPr/>
              <p:nvPr/>
            </p:nvSpPr>
            <p:spPr>
              <a:xfrm>
                <a:off x="6199112" y="3883230"/>
                <a:ext cx="45964" cy="427100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12" name="Isosceles Triangle 311"/>
              <p:cNvSpPr/>
              <p:nvPr/>
            </p:nvSpPr>
            <p:spPr>
              <a:xfrm rot="16200000">
                <a:off x="6038124" y="3865139"/>
                <a:ext cx="131782" cy="19019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91" name="Group 300"/>
            <p:cNvGrpSpPr>
              <a:grpSpLocks/>
            </p:cNvGrpSpPr>
            <p:nvPr/>
          </p:nvGrpSpPr>
          <p:grpSpPr bwMode="auto">
            <a:xfrm>
              <a:off x="7331039" y="3637821"/>
              <a:ext cx="326749" cy="357905"/>
              <a:chOff x="3352800" y="2998694"/>
              <a:chExt cx="950259" cy="1075765"/>
            </a:xfrm>
          </p:grpSpPr>
          <p:sp>
            <p:nvSpPr>
              <p:cNvPr id="302" name="Flowchart: Delay 301"/>
              <p:cNvSpPr/>
              <p:nvPr/>
            </p:nvSpPr>
            <p:spPr>
              <a:xfrm rot="16200000">
                <a:off x="3493515" y="3572277"/>
                <a:ext cx="649033" cy="354923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3571431" y="3072072"/>
                <a:ext cx="502420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04" name="Pie 303"/>
              <p:cNvSpPr/>
              <p:nvPr/>
            </p:nvSpPr>
            <p:spPr>
              <a:xfrm>
                <a:off x="3580650" y="3000486"/>
                <a:ext cx="493201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05" name="Diagonal Stripe 304"/>
              <p:cNvSpPr/>
              <p:nvPr/>
            </p:nvSpPr>
            <p:spPr>
              <a:xfrm>
                <a:off x="4023149" y="3348865"/>
                <a:ext cx="281170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06" name="Diagonal Stripe 305"/>
              <p:cNvSpPr/>
              <p:nvPr/>
            </p:nvSpPr>
            <p:spPr>
              <a:xfrm flipH="1">
                <a:off x="3354789" y="3382270"/>
                <a:ext cx="281173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5" name="Group 360"/>
          <p:cNvGrpSpPr>
            <a:grpSpLocks/>
          </p:cNvGrpSpPr>
          <p:nvPr/>
        </p:nvGrpSpPr>
        <p:grpSpPr bwMode="auto">
          <a:xfrm>
            <a:off x="2568575" y="4676775"/>
            <a:ext cx="795338" cy="577850"/>
            <a:chOff x="5733808" y="3976255"/>
            <a:chExt cx="795642" cy="577935"/>
          </a:xfrm>
        </p:grpSpPr>
        <p:grpSp>
          <p:nvGrpSpPr>
            <p:cNvPr id="11371" name="Group 361"/>
            <p:cNvGrpSpPr>
              <a:grpSpLocks/>
            </p:cNvGrpSpPr>
            <p:nvPr/>
          </p:nvGrpSpPr>
          <p:grpSpPr bwMode="auto">
            <a:xfrm>
              <a:off x="5733808" y="3976255"/>
              <a:ext cx="795642" cy="577935"/>
              <a:chOff x="6008919" y="3883230"/>
              <a:chExt cx="795642" cy="577935"/>
            </a:xfrm>
          </p:grpSpPr>
          <p:sp>
            <p:nvSpPr>
              <p:cNvPr id="375" name="Flowchart: Alternate Process 374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6" name="Flowchart: Alternate Process 375"/>
              <p:cNvSpPr/>
              <p:nvPr/>
            </p:nvSpPr>
            <p:spPr>
              <a:xfrm>
                <a:off x="6148672" y="4226180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7" name="Flowchart: Alternate Process 376"/>
              <p:cNvSpPr/>
              <p:nvPr/>
            </p:nvSpPr>
            <p:spPr>
              <a:xfrm>
                <a:off x="6148672" y="4308743"/>
                <a:ext cx="654300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8" name="Flowchart: Alternate Process 377"/>
              <p:cNvSpPr/>
              <p:nvPr/>
            </p:nvSpPr>
            <p:spPr>
              <a:xfrm>
                <a:off x="6147085" y="4389717"/>
                <a:ext cx="654300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9" name="Flowchart: Process 378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80" name="Isosceles Triangle 379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72" name="Group 362"/>
            <p:cNvGrpSpPr>
              <a:grpSpLocks/>
            </p:cNvGrpSpPr>
            <p:nvPr/>
          </p:nvGrpSpPr>
          <p:grpSpPr bwMode="auto">
            <a:xfrm>
              <a:off x="5933713" y="4045536"/>
              <a:ext cx="326749" cy="357905"/>
              <a:chOff x="3352800" y="2998694"/>
              <a:chExt cx="950259" cy="1075765"/>
            </a:xfrm>
          </p:grpSpPr>
          <p:sp>
            <p:nvSpPr>
              <p:cNvPr id="370" name="Flowchart: Delay 369"/>
              <p:cNvSpPr/>
              <p:nvPr/>
            </p:nvSpPr>
            <p:spPr>
              <a:xfrm rot="16200000">
                <a:off x="3493021" y="3571871"/>
                <a:ext cx="649033" cy="355631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3570445" y="3072021"/>
                <a:ext cx="503423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72" name="Pie 371"/>
              <p:cNvSpPr/>
              <p:nvPr/>
            </p:nvSpPr>
            <p:spPr>
              <a:xfrm>
                <a:off x="3579682" y="3000435"/>
                <a:ext cx="494186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73" name="Diagonal Stripe 372"/>
              <p:cNvSpPr/>
              <p:nvPr/>
            </p:nvSpPr>
            <p:spPr>
              <a:xfrm>
                <a:off x="4023064" y="3348814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74" name="Diagonal Stripe 373"/>
              <p:cNvSpPr/>
              <p:nvPr/>
            </p:nvSpPr>
            <p:spPr>
              <a:xfrm flipH="1">
                <a:off x="3353370" y="3382219"/>
                <a:ext cx="281734" cy="31974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373" name="Group 363"/>
            <p:cNvGrpSpPr>
              <a:grpSpLocks/>
            </p:cNvGrpSpPr>
            <p:nvPr/>
          </p:nvGrpSpPr>
          <p:grpSpPr bwMode="auto">
            <a:xfrm>
              <a:off x="6181113" y="4043561"/>
              <a:ext cx="326749" cy="357905"/>
              <a:chOff x="3352800" y="2998694"/>
              <a:chExt cx="950259" cy="1075765"/>
            </a:xfrm>
          </p:grpSpPr>
          <p:sp>
            <p:nvSpPr>
              <p:cNvPr id="365" name="Flowchart: Delay 364"/>
              <p:cNvSpPr/>
              <p:nvPr/>
            </p:nvSpPr>
            <p:spPr>
              <a:xfrm rot="16200000">
                <a:off x="3491715" y="3575345"/>
                <a:ext cx="649033" cy="35101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3571448" y="3068413"/>
                <a:ext cx="498806" cy="50109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67" name="Pie 366"/>
              <p:cNvSpPr/>
              <p:nvPr/>
            </p:nvSpPr>
            <p:spPr>
              <a:xfrm>
                <a:off x="3576065" y="2996827"/>
                <a:ext cx="498806" cy="510638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68" name="Diagonal Stripe 367"/>
              <p:cNvSpPr/>
              <p:nvPr/>
            </p:nvSpPr>
            <p:spPr>
              <a:xfrm>
                <a:off x="4019448" y="3345207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369" name="Diagonal Stripe 368"/>
              <p:cNvSpPr/>
              <p:nvPr/>
            </p:nvSpPr>
            <p:spPr>
              <a:xfrm flipH="1">
                <a:off x="3354374" y="3378611"/>
                <a:ext cx="281734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0" name="Group 394"/>
          <p:cNvGrpSpPr>
            <a:grpSpLocks/>
          </p:cNvGrpSpPr>
          <p:nvPr/>
        </p:nvGrpSpPr>
        <p:grpSpPr bwMode="auto">
          <a:xfrm>
            <a:off x="4833938" y="4665663"/>
            <a:ext cx="796925" cy="579437"/>
            <a:chOff x="5244940" y="3867398"/>
            <a:chExt cx="795642" cy="577935"/>
          </a:xfrm>
        </p:grpSpPr>
        <p:grpSp>
          <p:nvGrpSpPr>
            <p:cNvPr id="11358" name="Group 395"/>
            <p:cNvGrpSpPr>
              <a:grpSpLocks/>
            </p:cNvGrpSpPr>
            <p:nvPr/>
          </p:nvGrpSpPr>
          <p:grpSpPr bwMode="auto">
            <a:xfrm>
              <a:off x="5244940" y="3867398"/>
              <a:ext cx="795642" cy="577935"/>
              <a:chOff x="6008919" y="3883230"/>
              <a:chExt cx="795642" cy="577935"/>
            </a:xfrm>
          </p:grpSpPr>
          <p:sp>
            <p:nvSpPr>
              <p:cNvPr id="403" name="Flowchart: Alternate Process 402"/>
              <p:cNvSpPr/>
              <p:nvPr/>
            </p:nvSpPr>
            <p:spPr>
              <a:xfrm>
                <a:off x="6151564" y="4144488"/>
                <a:ext cx="652997" cy="7125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4" name="Flowchart: Alternate Process 403"/>
              <p:cNvSpPr/>
              <p:nvPr/>
            </p:nvSpPr>
            <p:spPr>
              <a:xfrm>
                <a:off x="6149979" y="4225241"/>
                <a:ext cx="652997" cy="71252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5" name="Flowchart: Alternate Process 404"/>
              <p:cNvSpPr/>
              <p:nvPr/>
            </p:nvSpPr>
            <p:spPr>
              <a:xfrm>
                <a:off x="6149979" y="4309160"/>
                <a:ext cx="652997" cy="7125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6" name="Flowchart: Alternate Process 405"/>
              <p:cNvSpPr/>
              <p:nvPr/>
            </p:nvSpPr>
            <p:spPr>
              <a:xfrm>
                <a:off x="6146809" y="4389913"/>
                <a:ext cx="654582" cy="71252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7" name="Flowchart: Process 406"/>
              <p:cNvSpPr/>
              <p:nvPr/>
            </p:nvSpPr>
            <p:spPr>
              <a:xfrm>
                <a:off x="6199112" y="3883230"/>
                <a:ext cx="45963" cy="427514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8" name="Isosceles Triangle 407"/>
              <p:cNvSpPr/>
              <p:nvPr/>
            </p:nvSpPr>
            <p:spPr>
              <a:xfrm rot="16200000">
                <a:off x="6039096" y="3865720"/>
                <a:ext cx="129838" cy="19019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59" name="Group 396"/>
            <p:cNvGrpSpPr>
              <a:grpSpLocks/>
            </p:cNvGrpSpPr>
            <p:nvPr/>
          </p:nvGrpSpPr>
          <p:grpSpPr bwMode="auto">
            <a:xfrm>
              <a:off x="5444845" y="3936679"/>
              <a:ext cx="326749" cy="357905"/>
              <a:chOff x="3352800" y="2998694"/>
              <a:chExt cx="950259" cy="1075765"/>
            </a:xfrm>
          </p:grpSpPr>
          <p:sp>
            <p:nvSpPr>
              <p:cNvPr id="398" name="Flowchart: Delay 397"/>
              <p:cNvSpPr/>
              <p:nvPr/>
            </p:nvSpPr>
            <p:spPr>
              <a:xfrm rot="16200000">
                <a:off x="3491829" y="3574356"/>
                <a:ext cx="647255" cy="354920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3568852" y="3071247"/>
                <a:ext cx="502423" cy="49972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00" name="Pie 399"/>
              <p:cNvSpPr/>
              <p:nvPr/>
            </p:nvSpPr>
            <p:spPr>
              <a:xfrm>
                <a:off x="3578071" y="2999860"/>
                <a:ext cx="493204" cy="509236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01" name="Diagonal Stripe 400"/>
              <p:cNvSpPr/>
              <p:nvPr/>
            </p:nvSpPr>
            <p:spPr>
              <a:xfrm>
                <a:off x="4020571" y="3347282"/>
                <a:ext cx="281173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02" name="Diagonal Stripe 401"/>
              <p:cNvSpPr/>
              <p:nvPr/>
            </p:nvSpPr>
            <p:spPr>
              <a:xfrm flipH="1">
                <a:off x="3352213" y="3380598"/>
                <a:ext cx="281170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3" name="Group 408"/>
          <p:cNvGrpSpPr>
            <a:grpSpLocks/>
          </p:cNvGrpSpPr>
          <p:nvPr/>
        </p:nvGrpSpPr>
        <p:grpSpPr bwMode="auto">
          <a:xfrm>
            <a:off x="2568575" y="4611688"/>
            <a:ext cx="795338" cy="655637"/>
            <a:chOff x="6980717" y="3863084"/>
            <a:chExt cx="795642" cy="655479"/>
          </a:xfrm>
        </p:grpSpPr>
        <p:grpSp>
          <p:nvGrpSpPr>
            <p:cNvPr id="11345" name="Group 409"/>
            <p:cNvGrpSpPr>
              <a:grpSpLocks/>
            </p:cNvGrpSpPr>
            <p:nvPr/>
          </p:nvGrpSpPr>
          <p:grpSpPr bwMode="auto">
            <a:xfrm>
              <a:off x="6980717" y="3940628"/>
              <a:ext cx="795642" cy="577935"/>
              <a:chOff x="6008919" y="3883230"/>
              <a:chExt cx="795642" cy="577935"/>
            </a:xfrm>
          </p:grpSpPr>
          <p:sp>
            <p:nvSpPr>
              <p:cNvPr id="417" name="Flowchart: Alternate Process 416"/>
              <p:cNvSpPr/>
              <p:nvPr/>
            </p:nvSpPr>
            <p:spPr>
              <a:xfrm>
                <a:off x="6151849" y="4145329"/>
                <a:ext cx="652712" cy="6983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18" name="Flowchart: Alternate Process 417"/>
              <p:cNvSpPr/>
              <p:nvPr/>
            </p:nvSpPr>
            <p:spPr>
              <a:xfrm>
                <a:off x="6148672" y="4226271"/>
                <a:ext cx="654300" cy="71421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19" name="Flowchart: Alternate Process 418"/>
              <p:cNvSpPr/>
              <p:nvPr/>
            </p:nvSpPr>
            <p:spPr>
              <a:xfrm>
                <a:off x="6148672" y="4308802"/>
                <a:ext cx="654300" cy="71421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20" name="Flowchart: Alternate Process 419"/>
              <p:cNvSpPr/>
              <p:nvPr/>
            </p:nvSpPr>
            <p:spPr>
              <a:xfrm>
                <a:off x="6147085" y="4389745"/>
                <a:ext cx="654300" cy="7142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21" name="Flowchart: Process 420"/>
              <p:cNvSpPr/>
              <p:nvPr/>
            </p:nvSpPr>
            <p:spPr>
              <a:xfrm>
                <a:off x="6199492" y="3883454"/>
                <a:ext cx="44467" cy="426935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22" name="Isosceles Triangle 421"/>
              <p:cNvSpPr/>
              <p:nvPr/>
            </p:nvSpPr>
            <p:spPr>
              <a:xfrm rot="16200000">
                <a:off x="6038340" y="3865143"/>
                <a:ext cx="131730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46" name="Group 410"/>
            <p:cNvGrpSpPr>
              <a:grpSpLocks/>
            </p:cNvGrpSpPr>
            <p:nvPr/>
          </p:nvGrpSpPr>
          <p:grpSpPr bwMode="auto">
            <a:xfrm>
              <a:off x="7223509" y="3863081"/>
              <a:ext cx="430303" cy="520555"/>
              <a:chOff x="3352800" y="2998694"/>
              <a:chExt cx="950259" cy="1075765"/>
            </a:xfrm>
          </p:grpSpPr>
          <p:sp>
            <p:nvSpPr>
              <p:cNvPr id="412" name="Flowchart: Delay 411"/>
              <p:cNvSpPr/>
              <p:nvPr/>
            </p:nvSpPr>
            <p:spPr>
              <a:xfrm rot="16200000">
                <a:off x="3493197" y="3572689"/>
                <a:ext cx="649420" cy="354215"/>
              </a:xfrm>
              <a:prstGeom prst="flowChartDelay">
                <a:avLst/>
              </a:prstGeom>
              <a:solidFill>
                <a:srgbClr val="0070C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13" name="Oval 412"/>
              <p:cNvSpPr/>
              <p:nvPr/>
            </p:nvSpPr>
            <p:spPr>
              <a:xfrm>
                <a:off x="3570657" y="3070858"/>
                <a:ext cx="501513" cy="50182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14" name="Pie 413"/>
              <p:cNvSpPr/>
              <p:nvPr/>
            </p:nvSpPr>
            <p:spPr>
              <a:xfrm>
                <a:off x="3577671" y="2998700"/>
                <a:ext cx="498007" cy="511664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15" name="Diagonal Stripe 414"/>
              <p:cNvSpPr/>
              <p:nvPr/>
            </p:nvSpPr>
            <p:spPr>
              <a:xfrm>
                <a:off x="4019565" y="3349648"/>
                <a:ext cx="284073" cy="321430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16" name="Diagonal Stripe 415"/>
              <p:cNvSpPr/>
              <p:nvPr/>
            </p:nvSpPr>
            <p:spPr>
              <a:xfrm flipH="1">
                <a:off x="3353218" y="3379168"/>
                <a:ext cx="284073" cy="324709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6" name="Group 422"/>
          <p:cNvGrpSpPr>
            <a:grpSpLocks/>
          </p:cNvGrpSpPr>
          <p:nvPr/>
        </p:nvGrpSpPr>
        <p:grpSpPr bwMode="auto">
          <a:xfrm>
            <a:off x="7702550" y="4365625"/>
            <a:ext cx="430213" cy="520700"/>
            <a:chOff x="3352800" y="2998694"/>
            <a:chExt cx="950259" cy="1075765"/>
          </a:xfrm>
        </p:grpSpPr>
        <p:sp>
          <p:nvSpPr>
            <p:cNvPr id="424" name="Flowchart: Delay 423"/>
            <p:cNvSpPr/>
            <p:nvPr/>
          </p:nvSpPr>
          <p:spPr>
            <a:xfrm rot="16200000">
              <a:off x="3492712" y="3572685"/>
              <a:ext cx="649395" cy="354156"/>
            </a:xfrm>
            <a:prstGeom prst="flowChartDelay">
              <a:avLst/>
            </a:prstGeom>
            <a:solidFill>
              <a:srgbClr val="0070C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25" name="Oval 424"/>
            <p:cNvSpPr/>
            <p:nvPr/>
          </p:nvSpPr>
          <p:spPr>
            <a:xfrm>
              <a:off x="3570202" y="3070849"/>
              <a:ext cx="501429" cy="501806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26" name="Pie 425"/>
            <p:cNvSpPr/>
            <p:nvPr/>
          </p:nvSpPr>
          <p:spPr>
            <a:xfrm>
              <a:off x="3577215" y="2998694"/>
              <a:ext cx="497921" cy="511644"/>
            </a:xfrm>
            <a:prstGeom prst="pie">
              <a:avLst>
                <a:gd name="adj1" fmla="val 9548722"/>
                <a:gd name="adj2" fmla="val 788036"/>
              </a:avLst>
            </a:prstGeom>
            <a:solidFill>
              <a:srgbClr val="C00000">
                <a:alpha val="8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427" name="Diagonal Stripe 426"/>
            <p:cNvSpPr/>
            <p:nvPr/>
          </p:nvSpPr>
          <p:spPr>
            <a:xfrm>
              <a:off x="4019032" y="3349631"/>
              <a:ext cx="284027" cy="32141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428" name="Diagonal Stripe 427"/>
            <p:cNvSpPr/>
            <p:nvPr/>
          </p:nvSpPr>
          <p:spPr>
            <a:xfrm flipH="1">
              <a:off x="3352800" y="3379147"/>
              <a:ext cx="284027" cy="324698"/>
            </a:xfrm>
            <a:prstGeom prst="diagStripe">
              <a:avLst/>
            </a:prstGeom>
            <a:solidFill>
              <a:srgbClr val="00B05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grpSp>
        <p:nvGrpSpPr>
          <p:cNvPr id="177" name="Group 428"/>
          <p:cNvGrpSpPr>
            <a:grpSpLocks/>
          </p:cNvGrpSpPr>
          <p:nvPr/>
        </p:nvGrpSpPr>
        <p:grpSpPr bwMode="auto">
          <a:xfrm>
            <a:off x="4840288" y="4673600"/>
            <a:ext cx="795337" cy="577850"/>
            <a:chOff x="7040093" y="3560619"/>
            <a:chExt cx="795642" cy="577935"/>
          </a:xfrm>
        </p:grpSpPr>
        <p:grpSp>
          <p:nvGrpSpPr>
            <p:cNvPr id="11327" name="Group 429"/>
            <p:cNvGrpSpPr>
              <a:grpSpLocks/>
            </p:cNvGrpSpPr>
            <p:nvPr/>
          </p:nvGrpSpPr>
          <p:grpSpPr bwMode="auto">
            <a:xfrm>
              <a:off x="7040093" y="3560619"/>
              <a:ext cx="795642" cy="577935"/>
              <a:chOff x="6008919" y="3883230"/>
              <a:chExt cx="795642" cy="577935"/>
            </a:xfrm>
          </p:grpSpPr>
          <p:sp>
            <p:nvSpPr>
              <p:cNvPr id="437" name="Flowchart: Alternate Process 436"/>
              <p:cNvSpPr/>
              <p:nvPr/>
            </p:nvSpPr>
            <p:spPr>
              <a:xfrm>
                <a:off x="6151849" y="4145207"/>
                <a:ext cx="652712" cy="69860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38" name="Flowchart: Alternate Process 437"/>
              <p:cNvSpPr/>
              <p:nvPr/>
            </p:nvSpPr>
            <p:spPr>
              <a:xfrm>
                <a:off x="6148673" y="4226180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39" name="Flowchart: Alternate Process 438"/>
              <p:cNvSpPr/>
              <p:nvPr/>
            </p:nvSpPr>
            <p:spPr>
              <a:xfrm>
                <a:off x="6148673" y="4308743"/>
                <a:ext cx="654301" cy="71449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0" name="Flowchart: Alternate Process 439"/>
              <p:cNvSpPr/>
              <p:nvPr/>
            </p:nvSpPr>
            <p:spPr>
              <a:xfrm>
                <a:off x="6147084" y="4389717"/>
                <a:ext cx="654301" cy="714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1" name="Flowchart: Process 440"/>
              <p:cNvSpPr/>
              <p:nvPr/>
            </p:nvSpPr>
            <p:spPr>
              <a:xfrm>
                <a:off x="6199492" y="3883230"/>
                <a:ext cx="44467" cy="427101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2" name="Isosceles Triangle 441"/>
              <p:cNvSpPr/>
              <p:nvPr/>
            </p:nvSpPr>
            <p:spPr>
              <a:xfrm rot="16200000">
                <a:off x="6038315" y="3864949"/>
                <a:ext cx="131781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28" name="Group 430"/>
            <p:cNvGrpSpPr>
              <a:grpSpLocks/>
            </p:cNvGrpSpPr>
            <p:nvPr/>
          </p:nvGrpSpPr>
          <p:grpSpPr bwMode="auto">
            <a:xfrm>
              <a:off x="7331039" y="3637821"/>
              <a:ext cx="326749" cy="357905"/>
              <a:chOff x="3352800" y="2998694"/>
              <a:chExt cx="950259" cy="1075765"/>
            </a:xfrm>
          </p:grpSpPr>
          <p:sp>
            <p:nvSpPr>
              <p:cNvPr id="432" name="Flowchart: Delay 431"/>
              <p:cNvSpPr/>
              <p:nvPr/>
            </p:nvSpPr>
            <p:spPr>
              <a:xfrm rot="16200000">
                <a:off x="3491514" y="3571922"/>
                <a:ext cx="649033" cy="35563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33" name="Oval 432"/>
              <p:cNvSpPr/>
              <p:nvPr/>
            </p:nvSpPr>
            <p:spPr>
              <a:xfrm>
                <a:off x="3568937" y="3072072"/>
                <a:ext cx="503423" cy="501093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34" name="Pie 433"/>
              <p:cNvSpPr/>
              <p:nvPr/>
            </p:nvSpPr>
            <p:spPr>
              <a:xfrm>
                <a:off x="3578175" y="3000489"/>
                <a:ext cx="494186" cy="510635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35" name="Diagonal Stripe 434"/>
              <p:cNvSpPr/>
              <p:nvPr/>
            </p:nvSpPr>
            <p:spPr>
              <a:xfrm>
                <a:off x="4021557" y="3348865"/>
                <a:ext cx="281731" cy="324516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36" name="Diagonal Stripe 435"/>
              <p:cNvSpPr/>
              <p:nvPr/>
            </p:nvSpPr>
            <p:spPr>
              <a:xfrm flipH="1">
                <a:off x="3351863" y="3382273"/>
                <a:ext cx="281734" cy="319743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0" name="Group 442"/>
          <p:cNvGrpSpPr>
            <a:grpSpLocks/>
          </p:cNvGrpSpPr>
          <p:nvPr/>
        </p:nvGrpSpPr>
        <p:grpSpPr bwMode="auto">
          <a:xfrm>
            <a:off x="2563813" y="4691063"/>
            <a:ext cx="795337" cy="579437"/>
            <a:chOff x="5733808" y="3976255"/>
            <a:chExt cx="795642" cy="577935"/>
          </a:xfrm>
        </p:grpSpPr>
        <p:grpSp>
          <p:nvGrpSpPr>
            <p:cNvPr id="11308" name="Group 443"/>
            <p:cNvGrpSpPr>
              <a:grpSpLocks/>
            </p:cNvGrpSpPr>
            <p:nvPr/>
          </p:nvGrpSpPr>
          <p:grpSpPr bwMode="auto">
            <a:xfrm>
              <a:off x="5733808" y="3976255"/>
              <a:ext cx="795642" cy="577935"/>
              <a:chOff x="6008919" y="3883230"/>
              <a:chExt cx="795642" cy="577935"/>
            </a:xfrm>
          </p:grpSpPr>
          <p:sp>
            <p:nvSpPr>
              <p:cNvPr id="457" name="Flowchart: Alternate Process 456"/>
              <p:cNvSpPr/>
              <p:nvPr/>
            </p:nvSpPr>
            <p:spPr>
              <a:xfrm>
                <a:off x="6151849" y="4144488"/>
                <a:ext cx="652712" cy="7125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58" name="Flowchart: Alternate Process 457"/>
              <p:cNvSpPr/>
              <p:nvPr/>
            </p:nvSpPr>
            <p:spPr>
              <a:xfrm>
                <a:off x="6148673" y="4225241"/>
                <a:ext cx="654301" cy="71252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59" name="Flowchart: Alternate Process 458"/>
              <p:cNvSpPr/>
              <p:nvPr/>
            </p:nvSpPr>
            <p:spPr>
              <a:xfrm>
                <a:off x="6148673" y="4309160"/>
                <a:ext cx="654301" cy="71253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60" name="Flowchart: Alternate Process 459"/>
              <p:cNvSpPr/>
              <p:nvPr/>
            </p:nvSpPr>
            <p:spPr>
              <a:xfrm>
                <a:off x="6147084" y="4389913"/>
                <a:ext cx="654301" cy="71252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61" name="Flowchart: Process 460"/>
              <p:cNvSpPr/>
              <p:nvPr/>
            </p:nvSpPr>
            <p:spPr>
              <a:xfrm>
                <a:off x="6199492" y="3883230"/>
                <a:ext cx="44467" cy="427514"/>
              </a:xfrm>
              <a:prstGeom prst="flowChartProcess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62" name="Isosceles Triangle 461"/>
              <p:cNvSpPr/>
              <p:nvPr/>
            </p:nvSpPr>
            <p:spPr>
              <a:xfrm rot="16200000">
                <a:off x="6039286" y="3865530"/>
                <a:ext cx="129838" cy="190573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grpSp>
          <p:nvGrpSpPr>
            <p:cNvPr id="11309" name="Group 444"/>
            <p:cNvGrpSpPr>
              <a:grpSpLocks/>
            </p:cNvGrpSpPr>
            <p:nvPr/>
          </p:nvGrpSpPr>
          <p:grpSpPr bwMode="auto">
            <a:xfrm>
              <a:off x="5933713" y="4045536"/>
              <a:ext cx="326749" cy="357905"/>
              <a:chOff x="3352800" y="2998694"/>
              <a:chExt cx="950259" cy="1075765"/>
            </a:xfrm>
          </p:grpSpPr>
          <p:sp>
            <p:nvSpPr>
              <p:cNvPr id="452" name="Flowchart: Delay 451"/>
              <p:cNvSpPr/>
              <p:nvPr/>
            </p:nvSpPr>
            <p:spPr>
              <a:xfrm rot="16200000">
                <a:off x="3493913" y="3574002"/>
                <a:ext cx="647255" cy="355629"/>
              </a:xfrm>
              <a:prstGeom prst="flowChartDelay">
                <a:avLst/>
              </a:prstGeom>
              <a:solidFill>
                <a:srgbClr val="FFFF0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53" name="Oval 452"/>
              <p:cNvSpPr/>
              <p:nvPr/>
            </p:nvSpPr>
            <p:spPr>
              <a:xfrm>
                <a:off x="3570445" y="3071247"/>
                <a:ext cx="503426" cy="499720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54" name="Pie 453"/>
              <p:cNvSpPr/>
              <p:nvPr/>
            </p:nvSpPr>
            <p:spPr>
              <a:xfrm>
                <a:off x="3579682" y="2999860"/>
                <a:ext cx="494189" cy="509236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55" name="Diagonal Stripe 454"/>
              <p:cNvSpPr/>
              <p:nvPr/>
            </p:nvSpPr>
            <p:spPr>
              <a:xfrm>
                <a:off x="4023064" y="3347282"/>
                <a:ext cx="281734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56" name="Diagonal Stripe 455"/>
              <p:cNvSpPr/>
              <p:nvPr/>
            </p:nvSpPr>
            <p:spPr>
              <a:xfrm flipH="1">
                <a:off x="3353373" y="3380598"/>
                <a:ext cx="281731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310" name="Group 445"/>
            <p:cNvGrpSpPr>
              <a:grpSpLocks/>
            </p:cNvGrpSpPr>
            <p:nvPr/>
          </p:nvGrpSpPr>
          <p:grpSpPr bwMode="auto">
            <a:xfrm>
              <a:off x="6181113" y="4043561"/>
              <a:ext cx="326749" cy="357905"/>
              <a:chOff x="3352800" y="2998694"/>
              <a:chExt cx="950259" cy="1075765"/>
            </a:xfrm>
          </p:grpSpPr>
          <p:sp>
            <p:nvSpPr>
              <p:cNvPr id="447" name="Flowchart: Delay 446"/>
              <p:cNvSpPr/>
              <p:nvPr/>
            </p:nvSpPr>
            <p:spPr>
              <a:xfrm rot="16200000">
                <a:off x="3492604" y="3577487"/>
                <a:ext cx="647255" cy="351011"/>
              </a:xfrm>
              <a:prstGeom prst="flowChartDelay">
                <a:avLst/>
              </a:prstGeom>
              <a:solidFill>
                <a:srgbClr val="7030A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8" name="Oval 447"/>
              <p:cNvSpPr/>
              <p:nvPr/>
            </p:nvSpPr>
            <p:spPr>
              <a:xfrm>
                <a:off x="3571445" y="3072425"/>
                <a:ext cx="498806" cy="499717"/>
              </a:xfrm>
              <a:prstGeom prst="ellipse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449" name="Pie 448"/>
              <p:cNvSpPr/>
              <p:nvPr/>
            </p:nvSpPr>
            <p:spPr>
              <a:xfrm>
                <a:off x="3576065" y="3001035"/>
                <a:ext cx="498806" cy="509239"/>
              </a:xfrm>
              <a:prstGeom prst="pie">
                <a:avLst>
                  <a:gd name="adj1" fmla="val 9548722"/>
                  <a:gd name="adj2" fmla="val 788036"/>
                </a:avLst>
              </a:prstGeom>
              <a:solidFill>
                <a:srgbClr val="C00000">
                  <a:alpha val="86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50" name="Diagonal Stripe 449"/>
              <p:cNvSpPr/>
              <p:nvPr/>
            </p:nvSpPr>
            <p:spPr>
              <a:xfrm>
                <a:off x="4019448" y="3348460"/>
                <a:ext cx="281731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451" name="Diagonal Stripe 450"/>
              <p:cNvSpPr/>
              <p:nvPr/>
            </p:nvSpPr>
            <p:spPr>
              <a:xfrm flipH="1">
                <a:off x="3354374" y="3381773"/>
                <a:ext cx="281731" cy="323627"/>
              </a:xfrm>
              <a:prstGeom prst="diagStripe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" name="Group 463"/>
          <p:cNvGrpSpPr>
            <a:grpSpLocks/>
          </p:cNvGrpSpPr>
          <p:nvPr/>
        </p:nvGrpSpPr>
        <p:grpSpPr bwMode="auto">
          <a:xfrm>
            <a:off x="4835525" y="4673600"/>
            <a:ext cx="796925" cy="579438"/>
            <a:chOff x="6008919" y="3883230"/>
            <a:chExt cx="795642" cy="577935"/>
          </a:xfrm>
        </p:grpSpPr>
        <p:sp>
          <p:nvSpPr>
            <p:cNvPr id="477" name="Flowchart: Alternate Process 476"/>
            <p:cNvSpPr/>
            <p:nvPr/>
          </p:nvSpPr>
          <p:spPr>
            <a:xfrm>
              <a:off x="6151564" y="4144489"/>
              <a:ext cx="652997" cy="71252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78" name="Flowchart: Alternate Process 477"/>
            <p:cNvSpPr/>
            <p:nvPr/>
          </p:nvSpPr>
          <p:spPr>
            <a:xfrm>
              <a:off x="6149980" y="4225241"/>
              <a:ext cx="652997" cy="71253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79" name="Flowchart: Alternate Process 478"/>
            <p:cNvSpPr/>
            <p:nvPr/>
          </p:nvSpPr>
          <p:spPr>
            <a:xfrm>
              <a:off x="6149980" y="4309160"/>
              <a:ext cx="652997" cy="71252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80" name="Flowchart: Alternate Process 479"/>
            <p:cNvSpPr/>
            <p:nvPr/>
          </p:nvSpPr>
          <p:spPr>
            <a:xfrm>
              <a:off x="6146810" y="4389912"/>
              <a:ext cx="654581" cy="71253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81" name="Flowchart: Process 480"/>
            <p:cNvSpPr/>
            <p:nvPr/>
          </p:nvSpPr>
          <p:spPr>
            <a:xfrm>
              <a:off x="6199112" y="3883230"/>
              <a:ext cx="45964" cy="427513"/>
            </a:xfrm>
            <a:prstGeom prst="flowChartProcess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482" name="Isosceles Triangle 481"/>
            <p:cNvSpPr/>
            <p:nvPr/>
          </p:nvSpPr>
          <p:spPr>
            <a:xfrm rot="16200000">
              <a:off x="6039096" y="3865720"/>
              <a:ext cx="129837" cy="190193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graphicFrame>
        <p:nvGraphicFramePr>
          <p:cNvPr id="483" name="Object 3"/>
          <p:cNvGraphicFramePr>
            <a:graphicFrameLocks noChangeAspect="1"/>
          </p:cNvGraphicFramePr>
          <p:nvPr/>
        </p:nvGraphicFramePr>
        <p:xfrm>
          <a:off x="6167438" y="5830888"/>
          <a:ext cx="116681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558558" imgH="203112" progId="Equation.DSMT4">
                  <p:embed/>
                </p:oleObj>
              </mc:Choice>
              <mc:Fallback>
                <p:oleObj name="Equation" r:id="rId5" imgW="558558" imgH="203112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5830888"/>
                        <a:ext cx="116681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1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7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91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3 2.33117E-6 C 0.01493 -0.00532 0.01459 -0.01018 0.01424 -0.01018 C 0.01372 -0.01018 0.01337 -0.00532 0.01337 2.33117E-6 C 0.01302 0.00601 0.01268 0.01225 0.01233 0.01225 C 0.01146 0.01225 0.01146 0.00601 0.01129 2.33117E-6 C 0.01129 -0.00532 0.01077 -0.01018 0.01059 -0.01018 C 0.00972 -0.01018 0.00972 -0.00532 0.00938 2.33117E-6 C 0.00938 0.00601 0.0092 0.01225 0.00868 0.01225 C 0.00816 0.01225 0.00747 2.33117E-6 0.00747 0.00023 C 0.00747 -0.00532 0.00747 -0.01018 0.00677 -0.01018 C 0.00625 -0.01018 0.00625 -0.00532 0.00556 2.33117E-6 C 0.00556 0.00601 0.00556 0.01225 0.00469 0.01225 C 0.00434 0.01225 0.00399 0.00601 0.00399 2.33117E-6 C 0.00365 -0.00532 0.00365 -0.01018 0.00278 -0.01018 C 0.00243 -0.01018 0.00226 -0.00532 0.00226 2.33117E-6 C 0.00174 0.00601 0.00174 0.01225 0.00122 0.01225 C 0.0007 0.01225 0.00035 0.00601 -1.66667E-6 2.33117E-6 " pathEditMode="relative" rAng="0" ptsTypes="fffffffffffffffff">
                                      <p:cBhvr>
                                        <p:cTn id="48" dur="5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7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5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7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3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3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54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9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4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 nodeType="clickPar">
                      <p:stCondLst>
                        <p:cond delay="indefinite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2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20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 nodeType="clickPar">
                      <p:stCondLst>
                        <p:cond delay="indefinite"/>
                      </p:stCondLst>
                      <p:childTnLst>
                        <p:par>
                          <p:cTn id="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5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4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63525" y="268288"/>
          <a:ext cx="3482975" cy="649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" name="Equation" r:id="rId4" imgW="1498600" imgH="2794000" progId="Equation.DSMT4">
                  <p:embed/>
                </p:oleObj>
              </mc:Choice>
              <mc:Fallback>
                <p:oleObj name="Equation" r:id="rId4" imgW="1498600" imgH="2794000" progId="Equation.DSMT4">
                  <p:embed/>
                  <p:pic>
                    <p:nvPicPr>
                      <p:cNvPr id="0" name="Picture 3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268288"/>
                        <a:ext cx="3482975" cy="649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842963" y="942975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" name="Equation" r:id="rId6" imgW="126780" imgH="164814" progId="Equation.DSMT4">
                  <p:embed/>
                </p:oleObj>
              </mc:Choice>
              <mc:Fallback>
                <p:oleObj name="Equation" r:id="rId6" imgW="126780" imgH="164814" progId="Equation.DSMT4">
                  <p:embed/>
                  <p:pic>
                    <p:nvPicPr>
                      <p:cNvPr id="0" name="Picture 3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942975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925638" y="971550"/>
          <a:ext cx="2936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"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0" name="Picture 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971550"/>
                        <a:ext cx="2936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903538" y="971550"/>
          <a:ext cx="4413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" name="Equation" r:id="rId10" imgW="190335" imgH="177646" progId="Equation.DSMT4">
                  <p:embed/>
                </p:oleObj>
              </mc:Choice>
              <mc:Fallback>
                <p:oleObj name="Equation" r:id="rId10" imgW="190335" imgH="177646" progId="Equation.DSMT4">
                  <p:embed/>
                  <p:pic>
                    <p:nvPicPr>
                      <p:cNvPr id="0" name="Picture 3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971550"/>
                        <a:ext cx="44132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835025" y="1460500"/>
          <a:ext cx="2667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" name="Equation" r:id="rId12" imgW="114102" imgH="177492" progId="Equation.DSMT4">
                  <p:embed/>
                </p:oleObj>
              </mc:Choice>
              <mc:Fallback>
                <p:oleObj name="Equation" r:id="rId12" imgW="114102" imgH="177492" progId="Equation.DSMT4">
                  <p:embed/>
                  <p:pic>
                    <p:nvPicPr>
                      <p:cNvPr id="0" name="Picture 3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1460500"/>
                        <a:ext cx="266700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920875" y="1485900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" name="Equation" r:id="rId14" imgW="126780" imgH="164814" progId="Equation.DSMT4">
                  <p:embed/>
                </p:oleObj>
              </mc:Choice>
              <mc:Fallback>
                <p:oleObj name="Equation" r:id="rId14" imgW="126780" imgH="164814" progId="Equation.DSMT4">
                  <p:embed/>
                  <p:pic>
                    <p:nvPicPr>
                      <p:cNvPr id="0" name="Picture 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485900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882900" y="1500188"/>
          <a:ext cx="44132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" name="Equation" r:id="rId16" imgW="190335" imgH="164957" progId="Equation.DSMT4">
                  <p:embed/>
                </p:oleObj>
              </mc:Choice>
              <mc:Fallback>
                <p:oleObj name="Equation" r:id="rId16" imgW="190335" imgH="164957" progId="Equation.DSMT4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1500188"/>
                        <a:ext cx="441325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815975" y="2006600"/>
          <a:ext cx="29686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Picture 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2006600"/>
                        <a:ext cx="296863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931988" y="2032000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" name="Equation" r:id="rId20" imgW="126780" imgH="164814" progId="Equation.DSMT4">
                  <p:embed/>
                </p:oleObj>
              </mc:Choice>
              <mc:Fallback>
                <p:oleObj name="Equation" r:id="rId20" imgW="126780" imgH="164814" progId="Equation.DSMT4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032000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2879725" y="2032000"/>
          <a:ext cx="469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" name="Equation" r:id="rId21" imgW="202936" imgH="177569" progId="Equation.DSMT4">
                  <p:embed/>
                </p:oleObj>
              </mc:Choice>
              <mc:Fallback>
                <p:oleObj name="Equation" r:id="rId21" imgW="202936" imgH="177569" progId="Equation.DSMT4">
                  <p:embed/>
                  <p:pic>
                    <p:nvPicPr>
                      <p:cNvPr id="0" name="Picture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2032000"/>
                        <a:ext cx="4699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842963" y="2552700"/>
          <a:ext cx="2968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" name="Equation" r:id="rId23" imgW="126725" imgH="177415" progId="Equation.DSMT4">
                  <p:embed/>
                </p:oleObj>
              </mc:Choice>
              <mc:Fallback>
                <p:oleObj name="Equation" r:id="rId23" imgW="126725" imgH="177415" progId="Equation.DSMT4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552700"/>
                        <a:ext cx="29686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1957388" y="2579688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"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0" name="Picture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579688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2906713" y="2578100"/>
          <a:ext cx="469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" name="Equation" r:id="rId26" imgW="202936" imgH="177569" progId="Equation.DSMT4">
                  <p:embed/>
                </p:oleObj>
              </mc:Choice>
              <mc:Fallback>
                <p:oleObj name="Equation" r:id="rId26" imgW="202936" imgH="177569" progId="Equation.DSMT4">
                  <p:embed/>
                  <p:pic>
                    <p:nvPicPr>
                      <p:cNvPr id="0" name="Picture 3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2578100"/>
                        <a:ext cx="4699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852488" y="3051175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" name="Equation" r:id="rId28" imgW="126780" imgH="164814" progId="Equation.DSMT4">
                  <p:embed/>
                </p:oleObj>
              </mc:Choice>
              <mc:Fallback>
                <p:oleObj name="Equation" r:id="rId28" imgW="126780" imgH="164814" progId="Equation.DSMT4">
                  <p:embed/>
                  <p:pic>
                    <p:nvPicPr>
                      <p:cNvPr id="0" name="Picture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3051175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1951038" y="3063875"/>
          <a:ext cx="2651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Equation" r:id="rId29" imgW="114102" imgH="177492" progId="Equation.DSMT4">
                  <p:embed/>
                </p:oleObj>
              </mc:Choice>
              <mc:Fallback>
                <p:oleObj name="Equation" r:id="rId29" imgW="114102" imgH="177492" progId="Equation.DSMT4">
                  <p:embed/>
                  <p:pic>
                    <p:nvPicPr>
                      <p:cNvPr id="0" name="Picture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3063875"/>
                        <a:ext cx="26511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/>
        </p:nvGraphicFramePr>
        <p:xfrm>
          <a:off x="2928938" y="3078163"/>
          <a:ext cx="41116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" name="Equation" r:id="rId31" imgW="177492" imgH="177492" progId="Equation.DSMT4">
                  <p:embed/>
                </p:oleObj>
              </mc:Choice>
              <mc:Fallback>
                <p:oleObj name="Equation" r:id="rId31" imgW="177492" imgH="177492" progId="Equation.DSMT4">
                  <p:embed/>
                  <p:pic>
                    <p:nvPicPr>
                      <p:cNvPr id="0" name="Picture 3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3078163"/>
                        <a:ext cx="411162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846138" y="3567113"/>
          <a:ext cx="2667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" name="Equation" r:id="rId33" imgW="114102" imgH="177492" progId="Equation.DSMT4">
                  <p:embed/>
                </p:oleObj>
              </mc:Choice>
              <mc:Fallback>
                <p:oleObj name="Equation" r:id="rId33" imgW="114102" imgH="177492" progId="Equation.DSMT4">
                  <p:embed/>
                  <p:pic>
                    <p:nvPicPr>
                      <p:cNvPr id="0" name="Picture 3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3567113"/>
                        <a:ext cx="2667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1946275" y="3579813"/>
          <a:ext cx="2667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" name="Equation" r:id="rId34" imgW="114102" imgH="177492" progId="Equation.DSMT4">
                  <p:embed/>
                </p:oleObj>
              </mc:Choice>
              <mc:Fallback>
                <p:oleObj name="Equation" r:id="rId34" imgW="114102" imgH="177492" progId="Equation.DSMT4">
                  <p:embed/>
                  <p:pic>
                    <p:nvPicPr>
                      <p:cNvPr id="0" name="Picture 3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3579813"/>
                        <a:ext cx="2667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/>
          <p:cNvGraphicFramePr>
            <a:graphicFrameLocks noChangeAspect="1"/>
          </p:cNvGraphicFramePr>
          <p:nvPr/>
        </p:nvGraphicFramePr>
        <p:xfrm>
          <a:off x="2894013" y="3594100"/>
          <a:ext cx="441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" name="Equation" r:id="rId36" imgW="190335" imgH="177646" progId="Equation.DSMT4">
                  <p:embed/>
                </p:oleObj>
              </mc:Choice>
              <mc:Fallback>
                <p:oleObj name="Equation" r:id="rId36" imgW="190335" imgH="177646" progId="Equation.DSMT4">
                  <p:embed/>
                  <p:pic>
                    <p:nvPicPr>
                      <p:cNvPr id="0" name="Picture 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3594100"/>
                        <a:ext cx="441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827088" y="4113213"/>
          <a:ext cx="29686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" name="Equation" r:id="rId38" imgW="126725" imgH="177415" progId="Equation.DSMT4">
                  <p:embed/>
                </p:oleObj>
              </mc:Choice>
              <mc:Fallback>
                <p:oleObj name="Equation" r:id="rId38" imgW="126725" imgH="177415" progId="Equation.DSMT4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113213"/>
                        <a:ext cx="296862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1955800" y="4125913"/>
          <a:ext cx="2651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" name="Equation" r:id="rId39" imgW="114102" imgH="177492" progId="Equation.DSMT4">
                  <p:embed/>
                </p:oleObj>
              </mc:Choice>
              <mc:Fallback>
                <p:oleObj name="Equation" r:id="rId39" imgW="114102" imgH="177492" progId="Equation.DSMT4">
                  <p:embed/>
                  <p:pic>
                    <p:nvPicPr>
                      <p:cNvPr id="0" name="Picture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4125913"/>
                        <a:ext cx="2651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2890838" y="4138613"/>
          <a:ext cx="469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1" name="Equation" r:id="rId41" imgW="202936" imgH="177569" progId="Equation.DSMT4">
                  <p:embed/>
                </p:oleObj>
              </mc:Choice>
              <mc:Fallback>
                <p:oleObj name="Equation" r:id="rId41" imgW="202936" imgH="177569" progId="Equation.DSMT4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4138613"/>
                        <a:ext cx="4699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852488" y="4660900"/>
          <a:ext cx="2968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" name="Equation" r:id="rId43" imgW="126725" imgH="177415" progId="Equation.DSMT4">
                  <p:embed/>
                </p:oleObj>
              </mc:Choice>
              <mc:Fallback>
                <p:oleObj name="Equation" r:id="rId43" imgW="126725" imgH="177415" progId="Equation.DSMT4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4660900"/>
                        <a:ext cx="29686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25"/>
          <p:cNvGraphicFramePr>
            <a:graphicFrameLocks noChangeAspect="1"/>
          </p:cNvGraphicFramePr>
          <p:nvPr/>
        </p:nvGraphicFramePr>
        <p:xfrm>
          <a:off x="1982788" y="4672013"/>
          <a:ext cx="26511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" name="Equation" r:id="rId44" imgW="114102" imgH="177492" progId="Equation.DSMT4">
                  <p:embed/>
                </p:oleObj>
              </mc:Choice>
              <mc:Fallback>
                <p:oleObj name="Equation" r:id="rId44" imgW="114102" imgH="177492" progId="Equation.DSMT4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4672013"/>
                        <a:ext cx="265112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6"/>
          <p:cNvGraphicFramePr>
            <a:graphicFrameLocks noChangeAspect="1"/>
          </p:cNvGraphicFramePr>
          <p:nvPr/>
        </p:nvGraphicFramePr>
        <p:xfrm>
          <a:off x="2944813" y="4686300"/>
          <a:ext cx="4111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" name="Equation" r:id="rId46" imgW="177492" imgH="177492" progId="Equation.DSMT4">
                  <p:embed/>
                </p:oleObj>
              </mc:Choice>
              <mc:Fallback>
                <p:oleObj name="Equation" r:id="rId46" imgW="177492" imgH="177492" progId="Equation.DSMT4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4686300"/>
                        <a:ext cx="4111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27"/>
          <p:cNvGraphicFramePr>
            <a:graphicFrameLocks noChangeAspect="1"/>
          </p:cNvGraphicFramePr>
          <p:nvPr/>
        </p:nvGraphicFramePr>
        <p:xfrm>
          <a:off x="863600" y="5157788"/>
          <a:ext cx="295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5" name="Equation" r:id="rId48" imgW="126780" imgH="164814" progId="Equation.DSMT4">
                  <p:embed/>
                </p:oleObj>
              </mc:Choice>
              <mc:Fallback>
                <p:oleObj name="Equation" r:id="rId48" imgW="126780" imgH="164814" progId="Equation.DSMT4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5157788"/>
                        <a:ext cx="2952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6" name="Object 28"/>
          <p:cNvGraphicFramePr>
            <a:graphicFrameLocks noChangeAspect="1"/>
          </p:cNvGraphicFramePr>
          <p:nvPr/>
        </p:nvGraphicFramePr>
        <p:xfrm>
          <a:off x="1947863" y="5184775"/>
          <a:ext cx="2952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" name="Equation" r:id="rId49" imgW="126780" imgH="164814" progId="Equation.DSMT4">
                  <p:embed/>
                </p:oleObj>
              </mc:Choice>
              <mc:Fallback>
                <p:oleObj name="Equation" r:id="rId49" imgW="126780" imgH="164814" progId="Equation.DSMT4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5184775"/>
                        <a:ext cx="29527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9"/>
          <p:cNvGraphicFramePr>
            <a:graphicFrameLocks noChangeAspect="1"/>
          </p:cNvGraphicFramePr>
          <p:nvPr/>
        </p:nvGraphicFramePr>
        <p:xfrm>
          <a:off x="2925763" y="5199063"/>
          <a:ext cx="4413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" name="Equation" r:id="rId51" imgW="190335" imgH="164957" progId="Equation.DSMT4">
                  <p:embed/>
                </p:oleObj>
              </mc:Choice>
              <mc:Fallback>
                <p:oleObj name="Equation" r:id="rId51" imgW="190335" imgH="164957" progId="Equation.DSMT4">
                  <p:embed/>
                  <p:pic>
                    <p:nvPicPr>
                      <p:cNvPr id="0" name="Picture 3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5199063"/>
                        <a:ext cx="4413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8" name="Object 30"/>
          <p:cNvGraphicFramePr>
            <a:graphicFrameLocks noChangeAspect="1"/>
          </p:cNvGraphicFramePr>
          <p:nvPr/>
        </p:nvGraphicFramePr>
        <p:xfrm>
          <a:off x="855663" y="5675313"/>
          <a:ext cx="2667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" name="Equation" r:id="rId53" imgW="114102" imgH="177492" progId="Equation.DSMT4">
                  <p:embed/>
                </p:oleObj>
              </mc:Choice>
              <mc:Fallback>
                <p:oleObj name="Equation" r:id="rId53" imgW="114102" imgH="177492" progId="Equation.DSMT4">
                  <p:embed/>
                  <p:pic>
                    <p:nvPicPr>
                      <p:cNvPr id="0" name="Picture 3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5675313"/>
                        <a:ext cx="2667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9" name="Object 31"/>
          <p:cNvGraphicFramePr>
            <a:graphicFrameLocks noChangeAspect="1"/>
          </p:cNvGraphicFramePr>
          <p:nvPr/>
        </p:nvGraphicFramePr>
        <p:xfrm>
          <a:off x="1943100" y="5700713"/>
          <a:ext cx="2968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" name="Equation" r:id="rId54" imgW="126780" imgH="164814" progId="Equation.DSMT4">
                  <p:embed/>
                </p:oleObj>
              </mc:Choice>
              <mc:Fallback>
                <p:oleObj name="Equation" r:id="rId54" imgW="126780" imgH="164814" progId="Equation.DSMT4">
                  <p:embed/>
                  <p:pic>
                    <p:nvPicPr>
                      <p:cNvPr id="0" name="Picture 3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5700713"/>
                        <a:ext cx="296863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/>
          <p:cNvGraphicFramePr>
            <a:graphicFrameLocks noChangeAspect="1"/>
          </p:cNvGraphicFramePr>
          <p:nvPr/>
        </p:nvGraphicFramePr>
        <p:xfrm>
          <a:off x="2890838" y="5700713"/>
          <a:ext cx="4714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" name="Equation" r:id="rId56" imgW="202936" imgH="177569" progId="Equation.DSMT4">
                  <p:embed/>
                </p:oleObj>
              </mc:Choice>
              <mc:Fallback>
                <p:oleObj name="Equation" r:id="rId56" imgW="202936" imgH="177569" progId="Equation.DSMT4">
                  <p:embed/>
                  <p:pic>
                    <p:nvPicPr>
                      <p:cNvPr id="0" name="Picture 3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5700713"/>
                        <a:ext cx="4714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836613" y="6221413"/>
          <a:ext cx="29686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1" name="Equation" r:id="rId58" imgW="126725" imgH="177415" progId="Equation.DSMT4">
                  <p:embed/>
                </p:oleObj>
              </mc:Choice>
              <mc:Fallback>
                <p:oleObj name="Equation" r:id="rId58" imgW="126725" imgH="177415" progId="Equation.DSMT4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6221413"/>
                        <a:ext cx="296862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1952625" y="6246813"/>
          <a:ext cx="2936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" name="Equation" r:id="rId59" imgW="126780" imgH="164814" progId="Equation.DSMT4">
                  <p:embed/>
                </p:oleObj>
              </mc:Choice>
              <mc:Fallback>
                <p:oleObj name="Equation" r:id="rId59" imgW="126780" imgH="164814" progId="Equation.DSMT4">
                  <p:embed/>
                  <p:pic>
                    <p:nvPicPr>
                      <p:cNvPr id="0" name="Picture 3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6246813"/>
                        <a:ext cx="293688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5"/>
          <p:cNvGraphicFramePr>
            <a:graphicFrameLocks noChangeAspect="1"/>
          </p:cNvGraphicFramePr>
          <p:nvPr/>
        </p:nvGraphicFramePr>
        <p:xfrm>
          <a:off x="2900363" y="6246813"/>
          <a:ext cx="4699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3" name="Equation" r:id="rId61" imgW="202936" imgH="177569" progId="Equation.DSMT4">
                  <p:embed/>
                </p:oleObj>
              </mc:Choice>
              <mc:Fallback>
                <p:oleObj name="Equation" r:id="rId61" imgW="202936" imgH="177569" progId="Equation.DSMT4">
                  <p:embed/>
                  <p:pic>
                    <p:nvPicPr>
                      <p:cNvPr id="0" name="Picture 3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3" y="6246813"/>
                        <a:ext cx="4699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6"/>
          <p:cNvGraphicFramePr>
            <a:graphicFrameLocks noChangeAspect="1"/>
          </p:cNvGraphicFramePr>
          <p:nvPr/>
        </p:nvGraphicFramePr>
        <p:xfrm>
          <a:off x="4402138" y="1219200"/>
          <a:ext cx="29940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4" name="Equation" r:id="rId63" imgW="952087" imgH="177723" progId="Equation.DSMT4">
                  <p:embed/>
                </p:oleObj>
              </mc:Choice>
              <mc:Fallback>
                <p:oleObj name="Equation" r:id="rId63" imgW="952087" imgH="177723" progId="Equation.DSMT4">
                  <p:embed/>
                  <p:pic>
                    <p:nvPicPr>
                      <p:cNvPr id="0" name="Picture 3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1219200"/>
                        <a:ext cx="29940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5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103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5dd3b5eab04799935286d652a75b776e2b83c"/>
  <p:tag name="GENSWF_OUTPUT_FILE_NAME" val="m9pch41"/>
  <p:tag name="ISPRING_RESOURCE_PATHS_HASH_2" val="203adf7385247468de8d97fc527c8aefc8cbac6"/>
  <p:tag name="ISPRING_ULTRA_SCORM_COURSE_ID" val="52D3630C-E400-4B98-BA8E-5FC233014183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4.1 Writing Equations to Describe Patterns"/>
  <p:tag name="ISPRING_RESOURCE_PATHS_HASH_PRESENTER" val="7c6e9b2053d542b7808ce5419ec51871aca258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430</Words>
  <Application>Microsoft Office PowerPoint</Application>
  <PresentationFormat>On-screen Show (4:3)</PresentationFormat>
  <Paragraphs>50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4.1 Using Equations to Model Patterns</vt:lpstr>
      <vt:lpstr>I) Writing Equations</vt:lpstr>
      <vt:lpstr>PowerPoint Presentation</vt:lpstr>
      <vt:lpstr>II) Finding Patterns in a TOV</vt:lpstr>
      <vt:lpstr>PowerPoint Presentation</vt:lpstr>
      <vt:lpstr>III) Evaluating Equations:</vt:lpstr>
      <vt:lpstr>PowerPoint Presentation</vt:lpstr>
      <vt:lpstr>PowerPoint Presentation</vt:lpstr>
      <vt:lpstr>PowerPoint Presentation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4.1 Writing Equations to Describe Patterns</dc:title>
  <dc:creator>Danny Young</dc:creator>
  <cp:lastModifiedBy>Danny Young</cp:lastModifiedBy>
  <cp:revision>24</cp:revision>
  <dcterms:created xsi:type="dcterms:W3CDTF">2011-11-19T21:08:34Z</dcterms:created>
  <dcterms:modified xsi:type="dcterms:W3CDTF">2015-03-12T22:22:07Z</dcterms:modified>
</cp:coreProperties>
</file>